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.xml" ContentType="application/vnd.openxmlformats-officedocument.presentationml.notesSlide+xml"/>
  <Override PartName="/ppt/tags/tag211.xml" ContentType="application/vnd.openxmlformats-officedocument.presentationml.tags+xml"/>
  <Override PartName="/ppt/notesSlides/notesSlide2.xml" ContentType="application/vnd.openxmlformats-officedocument.presentationml.notesSlide+xml"/>
  <Override PartName="/ppt/tags/tag212.xml" ContentType="application/vnd.openxmlformats-officedocument.presentationml.tags+xml"/>
  <Override PartName="/ppt/notesSlides/notesSlide3.xml" ContentType="application/vnd.openxmlformats-officedocument.presentationml.notesSlide+xml"/>
  <Override PartName="/ppt/tags/tag213.xml" ContentType="application/vnd.openxmlformats-officedocument.presentationml.tags+xml"/>
  <Override PartName="/ppt/notesSlides/notesSlide4.xml" ContentType="application/vnd.openxmlformats-officedocument.presentationml.notesSlide+xml"/>
  <Override PartName="/ppt/tags/tag214.xml" ContentType="application/vnd.openxmlformats-officedocument.presentationml.tags+xml"/>
  <Override PartName="/ppt/notesSlides/notesSlide5.xml" ContentType="application/vnd.openxmlformats-officedocument.presentationml.notesSlide+xml"/>
  <Override PartName="/ppt/tags/tag215.xml" ContentType="application/vnd.openxmlformats-officedocument.presentationml.tags+xml"/>
  <Override PartName="/ppt/notesSlides/notesSlide6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7.xml" ContentType="application/vnd.openxmlformats-officedocument.presentationml.notesSlide+xml"/>
  <Override PartName="/ppt/tags/tag253.xml" ContentType="application/vnd.openxmlformats-officedocument.presentationml.tags+xml"/>
  <Override PartName="/ppt/notesSlides/notesSlide8.xml" ContentType="application/vnd.openxmlformats-officedocument.presentationml.notesSlide+xml"/>
  <Override PartName="/ppt/tags/tag254.xml" ContentType="application/vnd.openxmlformats-officedocument.presentationml.tags+xml"/>
  <Override PartName="/ppt/notesSlides/notesSlide9.xml" ContentType="application/vnd.openxmlformats-officedocument.presentationml.notesSlide+xml"/>
  <Override PartName="/ppt/tags/tag255.xml" ContentType="application/vnd.openxmlformats-officedocument.presentationml.tags+xml"/>
  <Override PartName="/ppt/notesSlides/notesSlide10.xml" ContentType="application/vnd.openxmlformats-officedocument.presentationml.notesSlide+xml"/>
  <Override PartName="/ppt/tags/tag256.xml" ContentType="application/vnd.openxmlformats-officedocument.presentationml.tags+xml"/>
  <Override PartName="/ppt/notesSlides/notesSlide11.xml" ContentType="application/vnd.openxmlformats-officedocument.presentationml.notesSlide+xml"/>
  <Override PartName="/ppt/tags/tag257.xml" ContentType="application/vnd.openxmlformats-officedocument.presentationml.tags+xml"/>
  <Override PartName="/ppt/notesSlides/notesSlide12.xml" ContentType="application/vnd.openxmlformats-officedocument.presentationml.notesSlide+xml"/>
  <Override PartName="/ppt/tags/tag258.xml" ContentType="application/vnd.openxmlformats-officedocument.presentationml.tags+xml"/>
  <Override PartName="/ppt/notesSlides/notesSlide13.xml" ContentType="application/vnd.openxmlformats-officedocument.presentationml.notesSlide+xml"/>
  <Override PartName="/ppt/tags/tag259.xml" ContentType="application/vnd.openxmlformats-officedocument.presentationml.tags+xml"/>
  <Override PartName="/ppt/notesSlides/notesSlide14.xml" ContentType="application/vnd.openxmlformats-officedocument.presentationml.notesSlide+xml"/>
  <Override PartName="/ppt/tags/tag260.xml" ContentType="application/vnd.openxmlformats-officedocument.presentationml.tags+xml"/>
  <Override PartName="/ppt/notesSlides/notesSlide15.xml" ContentType="application/vnd.openxmlformats-officedocument.presentationml.notesSlide+xml"/>
  <Override PartName="/ppt/tags/tag261.xml" ContentType="application/vnd.openxmlformats-officedocument.presentationml.tags+xml"/>
  <Override PartName="/ppt/notesSlides/notesSlide16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notesSlides/notesSlide17.xml" ContentType="application/vnd.openxmlformats-officedocument.presentationml.notes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18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notesSlides/notesSlide19.xml" ContentType="application/vnd.openxmlformats-officedocument.presentationml.notesSlide+xml"/>
  <Override PartName="/ppt/tags/tag367.xml" ContentType="application/vnd.openxmlformats-officedocument.presentationml.tags+xml"/>
  <Override PartName="/ppt/notesSlides/notesSlide20.xml" ContentType="application/vnd.openxmlformats-officedocument.presentationml.notesSlide+xml"/>
  <Override PartName="/ppt/tags/tag368.xml" ContentType="application/vnd.openxmlformats-officedocument.presentationml.tags+xml"/>
  <Override PartName="/ppt/notesSlides/notesSlide21.xml" ContentType="application/vnd.openxmlformats-officedocument.presentationml.notesSlide+xml"/>
  <Override PartName="/ppt/tags/tag369.xml" ContentType="application/vnd.openxmlformats-officedocument.presentationml.tags+xml"/>
  <Override PartName="/ppt/notesSlides/notesSlide22.xml" ContentType="application/vnd.openxmlformats-officedocument.presentationml.notesSlide+xml"/>
  <Override PartName="/ppt/tags/tag370.xml" ContentType="application/vnd.openxmlformats-officedocument.presentationml.tags+xml"/>
  <Override PartName="/ppt/notesSlides/notesSlide23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</p:sldMasterIdLst>
  <p:notesMasterIdLst>
    <p:notesMasterId r:id="rId39"/>
  </p:notesMasterIdLst>
  <p:handoutMasterIdLst>
    <p:handoutMasterId r:id="rId40"/>
  </p:handoutMasterIdLst>
  <p:sldIdLst>
    <p:sldId id="409" r:id="rId3"/>
    <p:sldId id="410" r:id="rId4"/>
    <p:sldId id="482" r:id="rId5"/>
    <p:sldId id="412" r:id="rId6"/>
    <p:sldId id="462" r:id="rId7"/>
    <p:sldId id="481" r:id="rId8"/>
    <p:sldId id="483" r:id="rId9"/>
    <p:sldId id="484" r:id="rId10"/>
    <p:sldId id="485" r:id="rId11"/>
    <p:sldId id="486" r:id="rId12"/>
    <p:sldId id="487" r:id="rId13"/>
    <p:sldId id="488" r:id="rId14"/>
    <p:sldId id="416" r:id="rId15"/>
    <p:sldId id="417" r:id="rId16"/>
    <p:sldId id="467" r:id="rId17"/>
    <p:sldId id="468" r:id="rId18"/>
    <p:sldId id="472" r:id="rId19"/>
    <p:sldId id="473" r:id="rId20"/>
    <p:sldId id="474" r:id="rId21"/>
    <p:sldId id="475" r:id="rId22"/>
    <p:sldId id="477" r:id="rId23"/>
    <p:sldId id="476" r:id="rId24"/>
    <p:sldId id="478" r:id="rId25"/>
    <p:sldId id="419" r:id="rId26"/>
    <p:sldId id="479" r:id="rId27"/>
    <p:sldId id="422" r:id="rId28"/>
    <p:sldId id="480" r:id="rId29"/>
    <p:sldId id="427" r:id="rId30"/>
    <p:sldId id="490" r:id="rId31"/>
    <p:sldId id="491" r:id="rId32"/>
    <p:sldId id="492" r:id="rId33"/>
    <p:sldId id="493" r:id="rId34"/>
    <p:sldId id="494" r:id="rId35"/>
    <p:sldId id="489" r:id="rId36"/>
    <p:sldId id="429" r:id="rId37"/>
    <p:sldId id="432" r:id="rId38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pos="3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3F6"/>
    <a:srgbClr val="F6FEFF"/>
    <a:srgbClr val="C3F5FD"/>
    <a:srgbClr val="93C9FA"/>
    <a:srgbClr val="FFFFFF"/>
    <a:srgbClr val="E1F9FC"/>
    <a:srgbClr val="65E0FA"/>
    <a:srgbClr val="337CD9"/>
    <a:srgbClr val="FA90A7"/>
    <a:srgbClr val="DC8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4028" autoAdjust="0"/>
  </p:normalViewPr>
  <p:slideViewPr>
    <p:cSldViewPr snapToGrid="0" showGuides="1">
      <p:cViewPr varScale="1">
        <p:scale>
          <a:sx n="77" d="100"/>
          <a:sy n="77" d="100"/>
        </p:scale>
        <p:origin x="773" y="67"/>
      </p:cViewPr>
      <p:guideLst>
        <p:guide orient="horz" pos="2229"/>
        <p:guide pos="386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rPr>
              <a:t>2025/6/24</a:t>
            </a:fld>
            <a:endParaRPr lang="zh-CN" altLang="en-US"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rPr>
              <a:t>‹#›</a:t>
            </a:fld>
            <a:endParaRPr lang="zh-CN" altLang="en-US"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defRPr>
            </a:lvl1pPr>
          </a:lstStyle>
          <a:p>
            <a:fld id="{D2A48B96-639E-45A3-A0BA-2464DFDB1FAA}" type="datetimeFigureOut">
              <a:rPr lang="zh-CN" altLang="en-US" smtClean="0"/>
              <a:t>2025/6/24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旧字形 Light" panose="020B0300000000000000" charset="-128"/>
        <a:ea typeface="思源黑体旧字形 Light" panose="020B0300000000000000" charset="-128"/>
        <a:cs typeface="思源黑体旧字形 Light" panose="020B0300000000000000" charset="-12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旧字形 Light" panose="020B0300000000000000" charset="-128"/>
        <a:ea typeface="思源黑体旧字形 Light" panose="020B0300000000000000" charset="-128"/>
        <a:cs typeface="思源黑体旧字形 Light" panose="020B0300000000000000" charset="-128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旧字形 Light" panose="020B0300000000000000" charset="-128"/>
        <a:ea typeface="思源黑体旧字形 Light" panose="020B0300000000000000" charset="-128"/>
        <a:cs typeface="思源黑体旧字形 Light" panose="020B0300000000000000" charset="-128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旧字形 Light" panose="020B0300000000000000" charset="-128"/>
        <a:ea typeface="思源黑体旧字形 Light" panose="020B0300000000000000" charset="-128"/>
        <a:cs typeface="思源黑体旧字形 Light" panose="020B0300000000000000" charset="-128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旧字形 Light" panose="020B0300000000000000" charset="-128"/>
        <a:ea typeface="思源黑体旧字形 Light" panose="020B0300000000000000" charset="-128"/>
        <a:cs typeface="思源黑体旧字形 Light" panose="020B0300000000000000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D93C0-79BC-00B7-0A48-60EEAF652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A33C165-7758-B40D-9A71-898909FF0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F457DB-452F-3E39-9D19-47406673372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55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49EC2-1331-75E0-6029-156828528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9145BC-0AE3-543C-062B-B08CC71292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F5778F-A4DB-F4DB-20C6-5D4F2B6AE3C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86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39C4-AD0F-0619-06FE-21E8AC285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F9FBF4-DA19-944F-242D-25D6C7B3B3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0E8F6D-FF65-58F5-3924-3308E2E43E4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61C9-C0BA-8F99-92C7-FB744D3BB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A13565-D73A-646E-AB31-BFDBF6AD19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530A26-C9E2-7ABC-5956-27483D8F0DD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281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35C3E-EF44-F50D-759C-33D40F26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DE1201-AF34-872B-24B1-21CD943B77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1538A1-3185-CDE1-8A7B-D5D49AD667A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51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D2E9-150C-82A3-9C49-F7DD01F3F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AFA301-7AAD-4484-CF8F-78FADC7A81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39FC55-BDBA-20B2-5946-AEDE357B482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329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E6406-3619-925F-40AD-EF90076D8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540285-7F2E-29C5-3595-DE9A5B1C21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D996F0-90CD-045F-E828-7EDD988ECA4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01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9E27-06AB-B8B9-F806-3CD94DAF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C49048-52F8-B09A-2573-C8E4F28112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9F28A-8681-481F-951D-1849A435E12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556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8D9E9-8E5D-D357-5DAA-EB97FEACD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482F52-13D4-1A63-84D6-B3B977871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7B4EFB-0593-C558-1750-1CE43B9A3C2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70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BEC8E-6D33-8894-B464-9B12EABE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798FDA-4B69-2BD8-1F31-49BB3C040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0AFE96-2CD6-5033-29FD-3CDC29BEA17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36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BCEAB-2451-4A46-DE28-B8046771B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E54063-4DE6-F717-3C9F-1D9578C41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0E924C-8726-2FA8-81A7-D929473AECC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349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1D89A-672E-65C5-A747-2CDCE8E75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E6DC12-4B38-6097-D787-01E0AFB45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22E227-0FB2-A477-11CB-B7775FACCF8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093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164E-2E15-5707-FC85-B88F9E277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9DACBE-97CC-2BD6-CFCB-801007314E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A66AD5-CF99-072B-F506-5CFD18C6329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794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89D0E-A176-03A1-096E-D0B0BB9E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1BAC5F-52BE-006D-033A-17DF9F853D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DB81BC-AB75-BD66-E1AC-101DDEA723E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97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E0378-B7D0-EA82-2534-5B2303711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65830F-A868-866D-0B23-9EA195C460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C8B7DA-F8F1-B381-A4AC-1100575A706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621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908AB-591C-3232-D96A-067F595F7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5C150B-17AE-7A34-8782-2C89EE76B8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D5D33F-4684-7AD1-2821-C07A97BF7AD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684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772F3-E272-D6EC-D36A-2ADA36531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92C90A-BC47-6A84-FE87-5ABAC4087D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465E3D-6B40-6397-6DF2-5564239D3D8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795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3EB50-33A2-3CE2-6E56-03795E21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E40D61-78AF-CC4C-CD52-A5A0D7AD0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B0E7EF-1130-B143-8BA4-A14E060146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853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7DE9E-3C59-E693-4037-E005FBBB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021D1F-8147-1F09-ABA9-1FA4DC8846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AC8B99-4F6E-12AA-5739-0B1E210EC50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68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D368A-30F9-F476-75E6-34EE225D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D35C18-1CF2-08D8-7A53-8045CD6DAA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AB6F51-7873-6C71-3C7B-8D9475666CB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4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70A23-D388-1300-C822-CBF5FE4AC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64C072-3F0C-AEB8-D353-E006FF08A3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62484C-0E7F-3D45-F7D8-CA7A6F08A7A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262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A49C-D349-1164-A5DE-3B5577139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6F1DA0-DFE6-3706-0052-0673D03B7B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B64249-7311-F3C2-6610-0D2EB862C4F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55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2" Type="http://schemas.openxmlformats.org/officeDocument/2006/relationships/tags" Target="../tags/tag19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2" Type="http://schemas.openxmlformats.org/officeDocument/2006/relationships/tags" Target="../tags/tag34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2" Type="http://schemas.openxmlformats.org/officeDocument/2006/relationships/tags" Target="../tags/tag49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>
            <p:custDataLst>
              <p:tags r:id="rId1"/>
            </p:custDataLst>
          </p:nvPr>
        </p:nvSpPr>
        <p:spPr>
          <a:xfrm>
            <a:off x="10545446" y="6556377"/>
            <a:ext cx="1136015" cy="1136015"/>
          </a:xfrm>
          <a:prstGeom prst="ellipse">
            <a:avLst/>
          </a:prstGeom>
          <a:solidFill>
            <a:srgbClr val="C3F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旧字形 Light" panose="020B0300000000000000" charset="-128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47255" y="-1285327"/>
            <a:ext cx="1187016" cy="2170616"/>
            <a:chOff x="-59" y="-2025"/>
            <a:chExt cx="2184" cy="3992"/>
          </a:xfrm>
        </p:grpSpPr>
        <p:sp>
          <p:nvSpPr>
            <p:cNvPr id="93" name="图形"/>
            <p:cNvSpPr/>
            <p:nvPr>
              <p:custDataLst>
                <p:tags r:id="rId14"/>
              </p:custDataLst>
            </p:nvPr>
          </p:nvSpPr>
          <p:spPr>
            <a:xfrm rot="18385658">
              <a:off x="-1235" y="-848"/>
              <a:ext cx="3992" cy="16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65E0FA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cs typeface="思源黑体旧字形 Light" panose="020B0300000000000000" charset="-128"/>
              </a:endParaRPr>
            </a:p>
          </p:txBody>
        </p:sp>
        <p:sp>
          <p:nvSpPr>
            <p:cNvPr id="109" name="图形"/>
            <p:cNvSpPr/>
            <p:nvPr>
              <p:custDataLst>
                <p:tags r:id="rId15"/>
              </p:custDataLst>
            </p:nvPr>
          </p:nvSpPr>
          <p:spPr>
            <a:xfrm rot="18385658" flipV="1">
              <a:off x="1467" y="327"/>
              <a:ext cx="913" cy="4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65E0FA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cs typeface="思源黑体旧字形 Light" panose="020B0300000000000000" charset="-128"/>
              </a:endParaRPr>
            </a:p>
          </p:txBody>
        </p:sp>
      </p:grpSp>
      <p:sp>
        <p:nvSpPr>
          <p:cNvPr id="2" name="文本框 1"/>
          <p:cNvSpPr txBox="1"/>
          <p:nvPr userDrawn="1">
            <p:custDataLst>
              <p:tags r:id="rId2"/>
            </p:custDataLst>
          </p:nvPr>
        </p:nvSpPr>
        <p:spPr>
          <a:xfrm>
            <a:off x="466726" y="288927"/>
            <a:ext cx="371475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400" dirty="0">
                <a:latin typeface="思源宋体 CN Heavy" panose="02020900000000000000" charset="-122"/>
                <a:ea typeface="思源宋体 CN Heavy" panose="02020900000000000000" charset="-122"/>
                <a:cs typeface="思源黑体旧字形 Light" panose="020B0300000000000000" charset="-128"/>
                <a:sym typeface="+mn-ea"/>
              </a:rPr>
              <a:t>Add title text</a:t>
            </a:r>
            <a:endParaRPr lang="zh-CN" altLang="en-US" sz="3400" dirty="0">
              <a:latin typeface="思源宋体 CN Heavy" panose="02020900000000000000" charset="-122"/>
              <a:ea typeface="思源宋体 CN Heavy" panose="02020900000000000000" charset="-122"/>
              <a:cs typeface="思源黑体旧字形 Light" panose="020B0300000000000000" charset="-128"/>
              <a:sym typeface="+mn-ea"/>
            </a:endParaRPr>
          </a:p>
        </p:txBody>
      </p:sp>
      <p:grpSp>
        <p:nvGrpSpPr>
          <p:cNvPr id="95" name="组合 94"/>
          <p:cNvGrpSpPr/>
          <p:nvPr userDrawn="1"/>
        </p:nvGrpSpPr>
        <p:grpSpPr>
          <a:xfrm flipH="1">
            <a:off x="11208386" y="6102985"/>
            <a:ext cx="1623060" cy="1550035"/>
            <a:chOff x="2135" y="2071"/>
            <a:chExt cx="2248" cy="2147"/>
          </a:xfrm>
          <a:gradFill>
            <a:gsLst>
              <a:gs pos="0">
                <a:srgbClr val="65E0FA"/>
              </a:gs>
              <a:gs pos="100000">
                <a:srgbClr val="3293F6"/>
              </a:gs>
            </a:gsLst>
            <a:lin ang="2700000" scaled="0"/>
          </a:gradFill>
        </p:grpSpPr>
        <p:sp>
          <p:nvSpPr>
            <p:cNvPr id="96" name="图形"/>
            <p:cNvSpPr/>
            <p:nvPr>
              <p:custDataLst>
                <p:tags r:id="rId3"/>
              </p:custDataLst>
            </p:nvPr>
          </p:nvSpPr>
          <p:spPr>
            <a:xfrm>
              <a:off x="2767" y="4162"/>
              <a:ext cx="985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56">
                  <a:moveTo>
                    <a:pt x="985" y="0"/>
                  </a:moveTo>
                  <a:cubicBezTo>
                    <a:pt x="941" y="22"/>
                    <a:pt x="895" y="40"/>
                    <a:pt x="848" y="56"/>
                  </a:cubicBezTo>
                  <a:lnTo>
                    <a:pt x="137" y="56"/>
                  </a:lnTo>
                  <a:cubicBezTo>
                    <a:pt x="90" y="40"/>
                    <a:pt x="44" y="22"/>
                    <a:pt x="0" y="0"/>
                  </a:cubicBezTo>
                  <a:lnTo>
                    <a:pt x="9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7" name="图形"/>
            <p:cNvSpPr/>
            <p:nvPr>
              <p:custDataLst>
                <p:tags r:id="rId4"/>
              </p:custDataLst>
            </p:nvPr>
          </p:nvSpPr>
          <p:spPr>
            <a:xfrm>
              <a:off x="2471" y="3953"/>
              <a:ext cx="157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6" h="56">
                  <a:moveTo>
                    <a:pt x="1576" y="0"/>
                  </a:moveTo>
                  <a:cubicBezTo>
                    <a:pt x="1556" y="19"/>
                    <a:pt x="1536" y="38"/>
                    <a:pt x="1515" y="56"/>
                  </a:cubicBezTo>
                  <a:lnTo>
                    <a:pt x="61" y="56"/>
                  </a:lnTo>
                  <a:cubicBezTo>
                    <a:pt x="40" y="38"/>
                    <a:pt x="20" y="19"/>
                    <a:pt x="0" y="0"/>
                  </a:cubicBezTo>
                  <a:lnTo>
                    <a:pt x="15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8" name="图形"/>
            <p:cNvSpPr/>
            <p:nvPr>
              <p:custDataLst>
                <p:tags r:id="rId5"/>
              </p:custDataLst>
            </p:nvPr>
          </p:nvSpPr>
          <p:spPr>
            <a:xfrm>
              <a:off x="2304" y="3744"/>
              <a:ext cx="1911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1" h="56">
                  <a:moveTo>
                    <a:pt x="1911" y="0"/>
                  </a:moveTo>
                  <a:cubicBezTo>
                    <a:pt x="1899" y="19"/>
                    <a:pt x="1887" y="38"/>
                    <a:pt x="1874" y="56"/>
                  </a:cubicBezTo>
                  <a:lnTo>
                    <a:pt x="37" y="56"/>
                  </a:lnTo>
                  <a:cubicBezTo>
                    <a:pt x="24" y="38"/>
                    <a:pt x="12" y="19"/>
                    <a:pt x="0" y="0"/>
                  </a:cubicBezTo>
                  <a:lnTo>
                    <a:pt x="19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9" name="图形"/>
            <p:cNvSpPr/>
            <p:nvPr>
              <p:custDataLst>
                <p:tags r:id="rId6"/>
              </p:custDataLst>
            </p:nvPr>
          </p:nvSpPr>
          <p:spPr>
            <a:xfrm>
              <a:off x="2202" y="3535"/>
              <a:ext cx="2114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4" h="56">
                  <a:moveTo>
                    <a:pt x="2114" y="0"/>
                  </a:moveTo>
                  <a:cubicBezTo>
                    <a:pt x="2107" y="19"/>
                    <a:pt x="2100" y="38"/>
                    <a:pt x="2092" y="56"/>
                  </a:cubicBezTo>
                  <a:lnTo>
                    <a:pt x="22" y="56"/>
                  </a:lnTo>
                  <a:cubicBezTo>
                    <a:pt x="14" y="38"/>
                    <a:pt x="7" y="19"/>
                    <a:pt x="0" y="0"/>
                  </a:cubicBezTo>
                  <a:lnTo>
                    <a:pt x="21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0" name="图形"/>
            <p:cNvSpPr/>
            <p:nvPr>
              <p:custDataLst>
                <p:tags r:id="rId7"/>
              </p:custDataLst>
            </p:nvPr>
          </p:nvSpPr>
          <p:spPr>
            <a:xfrm>
              <a:off x="2149" y="3326"/>
              <a:ext cx="222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2" h="56">
                  <a:moveTo>
                    <a:pt x="2222" y="0"/>
                  </a:moveTo>
                  <a:cubicBezTo>
                    <a:pt x="2219" y="19"/>
                    <a:pt x="2216" y="37"/>
                    <a:pt x="2212" y="56"/>
                  </a:cubicBezTo>
                  <a:lnTo>
                    <a:pt x="10" y="56"/>
                  </a:lnTo>
                  <a:cubicBezTo>
                    <a:pt x="6" y="37"/>
                    <a:pt x="3" y="19"/>
                    <a:pt x="0" y="0"/>
                  </a:cubicBezTo>
                  <a:lnTo>
                    <a:pt x="222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1" name="图形"/>
            <p:cNvSpPr/>
            <p:nvPr>
              <p:custDataLst>
                <p:tags r:id="rId8"/>
              </p:custDataLst>
            </p:nvPr>
          </p:nvSpPr>
          <p:spPr>
            <a:xfrm>
              <a:off x="2135" y="3117"/>
              <a:ext cx="2249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9" h="56">
                  <a:moveTo>
                    <a:pt x="0" y="34"/>
                  </a:moveTo>
                  <a:cubicBezTo>
                    <a:pt x="0" y="22"/>
                    <a:pt x="0" y="11"/>
                    <a:pt x="0" y="0"/>
                  </a:cubicBezTo>
                  <a:lnTo>
                    <a:pt x="2249" y="0"/>
                  </a:lnTo>
                  <a:cubicBezTo>
                    <a:pt x="2249" y="11"/>
                    <a:pt x="2249" y="22"/>
                    <a:pt x="2249" y="34"/>
                  </a:cubicBezTo>
                  <a:cubicBezTo>
                    <a:pt x="2249" y="41"/>
                    <a:pt x="2249" y="49"/>
                    <a:pt x="2249" y="56"/>
                  </a:cubicBezTo>
                  <a:lnTo>
                    <a:pt x="0" y="56"/>
                  </a:lnTo>
                  <a:cubicBezTo>
                    <a:pt x="0" y="49"/>
                    <a:pt x="0" y="41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2" name="图形"/>
            <p:cNvSpPr/>
            <p:nvPr>
              <p:custDataLst>
                <p:tags r:id="rId9"/>
              </p:custDataLst>
            </p:nvPr>
          </p:nvSpPr>
          <p:spPr>
            <a:xfrm>
              <a:off x="2150" y="2908"/>
              <a:ext cx="2218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8" h="56">
                  <a:moveTo>
                    <a:pt x="0" y="56"/>
                  </a:moveTo>
                  <a:cubicBezTo>
                    <a:pt x="3" y="37"/>
                    <a:pt x="7" y="18"/>
                    <a:pt x="11" y="0"/>
                  </a:cubicBezTo>
                  <a:lnTo>
                    <a:pt x="2207" y="0"/>
                  </a:lnTo>
                  <a:cubicBezTo>
                    <a:pt x="2211" y="18"/>
                    <a:pt x="2215" y="37"/>
                    <a:pt x="2218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3" name="图形"/>
            <p:cNvSpPr/>
            <p:nvPr>
              <p:custDataLst>
                <p:tags r:id="rId10"/>
              </p:custDataLst>
            </p:nvPr>
          </p:nvSpPr>
          <p:spPr>
            <a:xfrm>
              <a:off x="2207" y="2699"/>
              <a:ext cx="210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6" h="56">
                  <a:moveTo>
                    <a:pt x="0" y="56"/>
                  </a:moveTo>
                  <a:cubicBezTo>
                    <a:pt x="7" y="37"/>
                    <a:pt x="15" y="18"/>
                    <a:pt x="23" y="0"/>
                  </a:cubicBezTo>
                  <a:lnTo>
                    <a:pt x="2083" y="0"/>
                  </a:lnTo>
                  <a:cubicBezTo>
                    <a:pt x="2091" y="18"/>
                    <a:pt x="2099" y="37"/>
                    <a:pt x="210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5" name="图形"/>
            <p:cNvSpPr/>
            <p:nvPr>
              <p:custDataLst>
                <p:tags r:id="rId11"/>
              </p:custDataLst>
            </p:nvPr>
          </p:nvSpPr>
          <p:spPr>
            <a:xfrm>
              <a:off x="2311" y="2490"/>
              <a:ext cx="189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6" h="56">
                  <a:moveTo>
                    <a:pt x="0" y="56"/>
                  </a:moveTo>
                  <a:cubicBezTo>
                    <a:pt x="12" y="37"/>
                    <a:pt x="25" y="18"/>
                    <a:pt x="38" y="0"/>
                  </a:cubicBezTo>
                  <a:lnTo>
                    <a:pt x="1858" y="0"/>
                  </a:lnTo>
                  <a:cubicBezTo>
                    <a:pt x="1871" y="18"/>
                    <a:pt x="1884" y="37"/>
                    <a:pt x="189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6" name="图形"/>
            <p:cNvSpPr/>
            <p:nvPr>
              <p:custDataLst>
                <p:tags r:id="rId12"/>
              </p:custDataLst>
            </p:nvPr>
          </p:nvSpPr>
          <p:spPr>
            <a:xfrm>
              <a:off x="2483" y="2281"/>
              <a:ext cx="155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2" h="56">
                  <a:moveTo>
                    <a:pt x="0" y="56"/>
                  </a:moveTo>
                  <a:cubicBezTo>
                    <a:pt x="20" y="37"/>
                    <a:pt x="41" y="18"/>
                    <a:pt x="63" y="0"/>
                  </a:cubicBezTo>
                  <a:lnTo>
                    <a:pt x="1489" y="0"/>
                  </a:lnTo>
                  <a:cubicBezTo>
                    <a:pt x="1511" y="18"/>
                    <a:pt x="1532" y="37"/>
                    <a:pt x="1552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7" name="图形"/>
            <p:cNvSpPr/>
            <p:nvPr>
              <p:custDataLst>
                <p:tags r:id="rId13"/>
              </p:custDataLst>
            </p:nvPr>
          </p:nvSpPr>
          <p:spPr>
            <a:xfrm>
              <a:off x="2792" y="2071"/>
              <a:ext cx="936" cy="5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6" h="57">
                  <a:moveTo>
                    <a:pt x="0" y="57"/>
                  </a:moveTo>
                  <a:cubicBezTo>
                    <a:pt x="49" y="34"/>
                    <a:pt x="100" y="15"/>
                    <a:pt x="152" y="0"/>
                  </a:cubicBezTo>
                  <a:lnTo>
                    <a:pt x="784" y="0"/>
                  </a:lnTo>
                  <a:cubicBezTo>
                    <a:pt x="836" y="15"/>
                    <a:pt x="887" y="34"/>
                    <a:pt x="936" y="57"/>
                  </a:cubicBez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</p:grpSp>
    </p:spTree>
  </p:cSld>
  <p:clrMapOvr>
    <a:masterClrMapping/>
  </p:clrMapOvr>
  <p:transition advTm="2000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>
            <p:custDataLst>
              <p:tags r:id="rId1"/>
            </p:custDataLst>
          </p:nvPr>
        </p:nvSpPr>
        <p:spPr>
          <a:xfrm>
            <a:off x="10545446" y="6556377"/>
            <a:ext cx="1136015" cy="1136015"/>
          </a:xfrm>
          <a:prstGeom prst="ellipse">
            <a:avLst/>
          </a:prstGeom>
          <a:solidFill>
            <a:srgbClr val="C3F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旧字形 Light" panose="020B0300000000000000" charset="-128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47255" y="-1285327"/>
            <a:ext cx="1187016" cy="2170616"/>
            <a:chOff x="-59" y="-2025"/>
            <a:chExt cx="2184" cy="3992"/>
          </a:xfrm>
        </p:grpSpPr>
        <p:sp>
          <p:nvSpPr>
            <p:cNvPr id="93" name="图形"/>
            <p:cNvSpPr/>
            <p:nvPr>
              <p:custDataLst>
                <p:tags r:id="rId14"/>
              </p:custDataLst>
            </p:nvPr>
          </p:nvSpPr>
          <p:spPr>
            <a:xfrm rot="18385658">
              <a:off x="-1235" y="-848"/>
              <a:ext cx="3992" cy="16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65E0FA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cs typeface="思源黑体旧字形 Light" panose="020B0300000000000000" charset="-128"/>
              </a:endParaRPr>
            </a:p>
          </p:txBody>
        </p:sp>
        <p:sp>
          <p:nvSpPr>
            <p:cNvPr id="109" name="图形"/>
            <p:cNvSpPr/>
            <p:nvPr>
              <p:custDataLst>
                <p:tags r:id="rId15"/>
              </p:custDataLst>
            </p:nvPr>
          </p:nvSpPr>
          <p:spPr>
            <a:xfrm rot="18385658" flipV="1">
              <a:off x="1467" y="327"/>
              <a:ext cx="913" cy="4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65E0FA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cs typeface="思源黑体旧字形 Light" panose="020B0300000000000000" charset="-128"/>
              </a:endParaRPr>
            </a:p>
          </p:txBody>
        </p:sp>
      </p:grpSp>
      <p:sp>
        <p:nvSpPr>
          <p:cNvPr id="2" name="文本框 1"/>
          <p:cNvSpPr txBox="1"/>
          <p:nvPr userDrawn="1">
            <p:custDataLst>
              <p:tags r:id="rId2"/>
            </p:custDataLst>
          </p:nvPr>
        </p:nvSpPr>
        <p:spPr>
          <a:xfrm>
            <a:off x="466726" y="288927"/>
            <a:ext cx="371475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400" dirty="0">
                <a:latin typeface="思源宋体 CN Heavy" panose="02020900000000000000" charset="-122"/>
                <a:ea typeface="思源宋体 CN Heavy" panose="02020900000000000000" charset="-122"/>
                <a:cs typeface="思源黑体旧字形 Light" panose="020B0300000000000000" charset="-128"/>
                <a:sym typeface="+mn-ea"/>
              </a:rPr>
              <a:t>Add title text</a:t>
            </a:r>
            <a:endParaRPr lang="zh-CN" altLang="en-US" sz="3400" dirty="0">
              <a:latin typeface="思源宋体 CN Heavy" panose="02020900000000000000" charset="-122"/>
              <a:ea typeface="思源宋体 CN Heavy" panose="02020900000000000000" charset="-122"/>
              <a:cs typeface="思源黑体旧字形 Light" panose="020B0300000000000000" charset="-128"/>
              <a:sym typeface="+mn-ea"/>
            </a:endParaRPr>
          </a:p>
        </p:txBody>
      </p:sp>
      <p:grpSp>
        <p:nvGrpSpPr>
          <p:cNvPr id="95" name="组合 94"/>
          <p:cNvGrpSpPr/>
          <p:nvPr userDrawn="1"/>
        </p:nvGrpSpPr>
        <p:grpSpPr>
          <a:xfrm flipH="1">
            <a:off x="11208386" y="6102985"/>
            <a:ext cx="1623060" cy="1550035"/>
            <a:chOff x="2135" y="2071"/>
            <a:chExt cx="2248" cy="2147"/>
          </a:xfrm>
          <a:gradFill>
            <a:gsLst>
              <a:gs pos="0">
                <a:srgbClr val="65E0FA"/>
              </a:gs>
              <a:gs pos="100000">
                <a:srgbClr val="3293F6"/>
              </a:gs>
            </a:gsLst>
            <a:lin ang="2700000" scaled="0"/>
          </a:gradFill>
        </p:grpSpPr>
        <p:sp>
          <p:nvSpPr>
            <p:cNvPr id="96" name="图形"/>
            <p:cNvSpPr/>
            <p:nvPr>
              <p:custDataLst>
                <p:tags r:id="rId3"/>
              </p:custDataLst>
            </p:nvPr>
          </p:nvSpPr>
          <p:spPr>
            <a:xfrm>
              <a:off x="2767" y="4162"/>
              <a:ext cx="985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56">
                  <a:moveTo>
                    <a:pt x="985" y="0"/>
                  </a:moveTo>
                  <a:cubicBezTo>
                    <a:pt x="941" y="22"/>
                    <a:pt x="895" y="40"/>
                    <a:pt x="848" y="56"/>
                  </a:cubicBezTo>
                  <a:lnTo>
                    <a:pt x="137" y="56"/>
                  </a:lnTo>
                  <a:cubicBezTo>
                    <a:pt x="90" y="40"/>
                    <a:pt x="44" y="22"/>
                    <a:pt x="0" y="0"/>
                  </a:cubicBezTo>
                  <a:lnTo>
                    <a:pt x="9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7" name="图形"/>
            <p:cNvSpPr/>
            <p:nvPr>
              <p:custDataLst>
                <p:tags r:id="rId4"/>
              </p:custDataLst>
            </p:nvPr>
          </p:nvSpPr>
          <p:spPr>
            <a:xfrm>
              <a:off x="2471" y="3953"/>
              <a:ext cx="157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6" h="56">
                  <a:moveTo>
                    <a:pt x="1576" y="0"/>
                  </a:moveTo>
                  <a:cubicBezTo>
                    <a:pt x="1556" y="19"/>
                    <a:pt x="1536" y="38"/>
                    <a:pt x="1515" y="56"/>
                  </a:cubicBezTo>
                  <a:lnTo>
                    <a:pt x="61" y="56"/>
                  </a:lnTo>
                  <a:cubicBezTo>
                    <a:pt x="40" y="38"/>
                    <a:pt x="20" y="19"/>
                    <a:pt x="0" y="0"/>
                  </a:cubicBezTo>
                  <a:lnTo>
                    <a:pt x="15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8" name="图形"/>
            <p:cNvSpPr/>
            <p:nvPr>
              <p:custDataLst>
                <p:tags r:id="rId5"/>
              </p:custDataLst>
            </p:nvPr>
          </p:nvSpPr>
          <p:spPr>
            <a:xfrm>
              <a:off x="2304" y="3744"/>
              <a:ext cx="1911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1" h="56">
                  <a:moveTo>
                    <a:pt x="1911" y="0"/>
                  </a:moveTo>
                  <a:cubicBezTo>
                    <a:pt x="1899" y="19"/>
                    <a:pt x="1887" y="38"/>
                    <a:pt x="1874" y="56"/>
                  </a:cubicBezTo>
                  <a:lnTo>
                    <a:pt x="37" y="56"/>
                  </a:lnTo>
                  <a:cubicBezTo>
                    <a:pt x="24" y="38"/>
                    <a:pt x="12" y="19"/>
                    <a:pt x="0" y="0"/>
                  </a:cubicBezTo>
                  <a:lnTo>
                    <a:pt x="19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9" name="图形"/>
            <p:cNvSpPr/>
            <p:nvPr>
              <p:custDataLst>
                <p:tags r:id="rId6"/>
              </p:custDataLst>
            </p:nvPr>
          </p:nvSpPr>
          <p:spPr>
            <a:xfrm>
              <a:off x="2202" y="3535"/>
              <a:ext cx="2114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4" h="56">
                  <a:moveTo>
                    <a:pt x="2114" y="0"/>
                  </a:moveTo>
                  <a:cubicBezTo>
                    <a:pt x="2107" y="19"/>
                    <a:pt x="2100" y="38"/>
                    <a:pt x="2092" y="56"/>
                  </a:cubicBezTo>
                  <a:lnTo>
                    <a:pt x="22" y="56"/>
                  </a:lnTo>
                  <a:cubicBezTo>
                    <a:pt x="14" y="38"/>
                    <a:pt x="7" y="19"/>
                    <a:pt x="0" y="0"/>
                  </a:cubicBezTo>
                  <a:lnTo>
                    <a:pt x="21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0" name="图形"/>
            <p:cNvSpPr/>
            <p:nvPr>
              <p:custDataLst>
                <p:tags r:id="rId7"/>
              </p:custDataLst>
            </p:nvPr>
          </p:nvSpPr>
          <p:spPr>
            <a:xfrm>
              <a:off x="2149" y="3326"/>
              <a:ext cx="222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2" h="56">
                  <a:moveTo>
                    <a:pt x="2222" y="0"/>
                  </a:moveTo>
                  <a:cubicBezTo>
                    <a:pt x="2219" y="19"/>
                    <a:pt x="2216" y="37"/>
                    <a:pt x="2212" y="56"/>
                  </a:cubicBezTo>
                  <a:lnTo>
                    <a:pt x="10" y="56"/>
                  </a:lnTo>
                  <a:cubicBezTo>
                    <a:pt x="6" y="37"/>
                    <a:pt x="3" y="19"/>
                    <a:pt x="0" y="0"/>
                  </a:cubicBezTo>
                  <a:lnTo>
                    <a:pt x="222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1" name="图形"/>
            <p:cNvSpPr/>
            <p:nvPr>
              <p:custDataLst>
                <p:tags r:id="rId8"/>
              </p:custDataLst>
            </p:nvPr>
          </p:nvSpPr>
          <p:spPr>
            <a:xfrm>
              <a:off x="2135" y="3117"/>
              <a:ext cx="2249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9" h="56">
                  <a:moveTo>
                    <a:pt x="0" y="34"/>
                  </a:moveTo>
                  <a:cubicBezTo>
                    <a:pt x="0" y="22"/>
                    <a:pt x="0" y="11"/>
                    <a:pt x="0" y="0"/>
                  </a:cubicBezTo>
                  <a:lnTo>
                    <a:pt x="2249" y="0"/>
                  </a:lnTo>
                  <a:cubicBezTo>
                    <a:pt x="2249" y="11"/>
                    <a:pt x="2249" y="22"/>
                    <a:pt x="2249" y="34"/>
                  </a:cubicBezTo>
                  <a:cubicBezTo>
                    <a:pt x="2249" y="41"/>
                    <a:pt x="2249" y="49"/>
                    <a:pt x="2249" y="56"/>
                  </a:cubicBezTo>
                  <a:lnTo>
                    <a:pt x="0" y="56"/>
                  </a:lnTo>
                  <a:cubicBezTo>
                    <a:pt x="0" y="49"/>
                    <a:pt x="0" y="41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2" name="图形"/>
            <p:cNvSpPr/>
            <p:nvPr>
              <p:custDataLst>
                <p:tags r:id="rId9"/>
              </p:custDataLst>
            </p:nvPr>
          </p:nvSpPr>
          <p:spPr>
            <a:xfrm>
              <a:off x="2150" y="2908"/>
              <a:ext cx="2218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8" h="56">
                  <a:moveTo>
                    <a:pt x="0" y="56"/>
                  </a:moveTo>
                  <a:cubicBezTo>
                    <a:pt x="3" y="37"/>
                    <a:pt x="7" y="18"/>
                    <a:pt x="11" y="0"/>
                  </a:cubicBezTo>
                  <a:lnTo>
                    <a:pt x="2207" y="0"/>
                  </a:lnTo>
                  <a:cubicBezTo>
                    <a:pt x="2211" y="18"/>
                    <a:pt x="2215" y="37"/>
                    <a:pt x="2218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3" name="图形"/>
            <p:cNvSpPr/>
            <p:nvPr>
              <p:custDataLst>
                <p:tags r:id="rId10"/>
              </p:custDataLst>
            </p:nvPr>
          </p:nvSpPr>
          <p:spPr>
            <a:xfrm>
              <a:off x="2207" y="2699"/>
              <a:ext cx="210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6" h="56">
                  <a:moveTo>
                    <a:pt x="0" y="56"/>
                  </a:moveTo>
                  <a:cubicBezTo>
                    <a:pt x="7" y="37"/>
                    <a:pt x="15" y="18"/>
                    <a:pt x="23" y="0"/>
                  </a:cubicBezTo>
                  <a:lnTo>
                    <a:pt x="2083" y="0"/>
                  </a:lnTo>
                  <a:cubicBezTo>
                    <a:pt x="2091" y="18"/>
                    <a:pt x="2099" y="37"/>
                    <a:pt x="210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5" name="图形"/>
            <p:cNvSpPr/>
            <p:nvPr>
              <p:custDataLst>
                <p:tags r:id="rId11"/>
              </p:custDataLst>
            </p:nvPr>
          </p:nvSpPr>
          <p:spPr>
            <a:xfrm>
              <a:off x="2311" y="2490"/>
              <a:ext cx="189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6" h="56">
                  <a:moveTo>
                    <a:pt x="0" y="56"/>
                  </a:moveTo>
                  <a:cubicBezTo>
                    <a:pt x="12" y="37"/>
                    <a:pt x="25" y="18"/>
                    <a:pt x="38" y="0"/>
                  </a:cubicBezTo>
                  <a:lnTo>
                    <a:pt x="1858" y="0"/>
                  </a:lnTo>
                  <a:cubicBezTo>
                    <a:pt x="1871" y="18"/>
                    <a:pt x="1884" y="37"/>
                    <a:pt x="189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6" name="图形"/>
            <p:cNvSpPr/>
            <p:nvPr>
              <p:custDataLst>
                <p:tags r:id="rId12"/>
              </p:custDataLst>
            </p:nvPr>
          </p:nvSpPr>
          <p:spPr>
            <a:xfrm>
              <a:off x="2483" y="2281"/>
              <a:ext cx="155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2" h="56">
                  <a:moveTo>
                    <a:pt x="0" y="56"/>
                  </a:moveTo>
                  <a:cubicBezTo>
                    <a:pt x="20" y="37"/>
                    <a:pt x="41" y="18"/>
                    <a:pt x="63" y="0"/>
                  </a:cubicBezTo>
                  <a:lnTo>
                    <a:pt x="1489" y="0"/>
                  </a:lnTo>
                  <a:cubicBezTo>
                    <a:pt x="1511" y="18"/>
                    <a:pt x="1532" y="37"/>
                    <a:pt x="1552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7" name="图形"/>
            <p:cNvSpPr/>
            <p:nvPr>
              <p:custDataLst>
                <p:tags r:id="rId13"/>
              </p:custDataLst>
            </p:nvPr>
          </p:nvSpPr>
          <p:spPr>
            <a:xfrm>
              <a:off x="2792" y="2071"/>
              <a:ext cx="936" cy="5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6" h="57">
                  <a:moveTo>
                    <a:pt x="0" y="57"/>
                  </a:moveTo>
                  <a:cubicBezTo>
                    <a:pt x="49" y="34"/>
                    <a:pt x="100" y="15"/>
                    <a:pt x="152" y="0"/>
                  </a:cubicBezTo>
                  <a:lnTo>
                    <a:pt x="784" y="0"/>
                  </a:lnTo>
                  <a:cubicBezTo>
                    <a:pt x="836" y="15"/>
                    <a:pt x="887" y="34"/>
                    <a:pt x="936" y="57"/>
                  </a:cubicBez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</p:grpSp>
    </p:spTree>
  </p:cSld>
  <p:clrMapOvr>
    <a:masterClrMapping/>
  </p:clrMapOvr>
  <p:transition advTm="2000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>
            <p:custDataLst>
              <p:tags r:id="rId1"/>
            </p:custDataLst>
          </p:nvPr>
        </p:nvSpPr>
        <p:spPr>
          <a:xfrm>
            <a:off x="10545446" y="6556377"/>
            <a:ext cx="1136015" cy="1136015"/>
          </a:xfrm>
          <a:prstGeom prst="ellipse">
            <a:avLst/>
          </a:prstGeom>
          <a:solidFill>
            <a:srgbClr val="C3F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旧字形 Light" panose="020B0300000000000000" charset="-128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47255" y="-1285327"/>
            <a:ext cx="1187016" cy="2170616"/>
            <a:chOff x="-59" y="-2025"/>
            <a:chExt cx="2184" cy="3992"/>
          </a:xfrm>
        </p:grpSpPr>
        <p:sp>
          <p:nvSpPr>
            <p:cNvPr id="93" name="图形"/>
            <p:cNvSpPr/>
            <p:nvPr>
              <p:custDataLst>
                <p:tags r:id="rId14"/>
              </p:custDataLst>
            </p:nvPr>
          </p:nvSpPr>
          <p:spPr>
            <a:xfrm rot="18385658">
              <a:off x="-1235" y="-848"/>
              <a:ext cx="3992" cy="16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65E0FA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cs typeface="思源黑体旧字形 Light" panose="020B0300000000000000" charset="-128"/>
              </a:endParaRPr>
            </a:p>
          </p:txBody>
        </p:sp>
        <p:sp>
          <p:nvSpPr>
            <p:cNvPr id="109" name="图形"/>
            <p:cNvSpPr/>
            <p:nvPr>
              <p:custDataLst>
                <p:tags r:id="rId15"/>
              </p:custDataLst>
            </p:nvPr>
          </p:nvSpPr>
          <p:spPr>
            <a:xfrm rot="18385658" flipV="1">
              <a:off x="1467" y="327"/>
              <a:ext cx="913" cy="4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65E0FA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cs typeface="思源黑体旧字形 Light" panose="020B0300000000000000" charset="-128"/>
              </a:endParaRPr>
            </a:p>
          </p:txBody>
        </p:sp>
      </p:grpSp>
      <p:sp>
        <p:nvSpPr>
          <p:cNvPr id="2" name="文本框 1"/>
          <p:cNvSpPr txBox="1"/>
          <p:nvPr userDrawn="1">
            <p:custDataLst>
              <p:tags r:id="rId2"/>
            </p:custDataLst>
          </p:nvPr>
        </p:nvSpPr>
        <p:spPr>
          <a:xfrm>
            <a:off x="466726" y="288927"/>
            <a:ext cx="371475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400" dirty="0">
                <a:latin typeface="思源宋体 CN Heavy" panose="02020900000000000000" charset="-122"/>
                <a:ea typeface="思源宋体 CN Heavy" panose="02020900000000000000" charset="-122"/>
                <a:cs typeface="思源黑体旧字形 Light" panose="020B0300000000000000" charset="-128"/>
                <a:sym typeface="+mn-ea"/>
              </a:rPr>
              <a:t>Add title text</a:t>
            </a:r>
            <a:endParaRPr lang="zh-CN" altLang="en-US" sz="3400" dirty="0">
              <a:latin typeface="思源宋体 CN Heavy" panose="02020900000000000000" charset="-122"/>
              <a:ea typeface="思源宋体 CN Heavy" panose="02020900000000000000" charset="-122"/>
              <a:cs typeface="思源黑体旧字形 Light" panose="020B0300000000000000" charset="-128"/>
              <a:sym typeface="+mn-ea"/>
            </a:endParaRPr>
          </a:p>
        </p:txBody>
      </p:sp>
      <p:grpSp>
        <p:nvGrpSpPr>
          <p:cNvPr id="95" name="组合 94"/>
          <p:cNvGrpSpPr/>
          <p:nvPr userDrawn="1"/>
        </p:nvGrpSpPr>
        <p:grpSpPr>
          <a:xfrm flipH="1">
            <a:off x="11208386" y="6102985"/>
            <a:ext cx="1623060" cy="1550035"/>
            <a:chOff x="2135" y="2071"/>
            <a:chExt cx="2248" cy="2147"/>
          </a:xfrm>
          <a:gradFill>
            <a:gsLst>
              <a:gs pos="0">
                <a:srgbClr val="65E0FA"/>
              </a:gs>
              <a:gs pos="100000">
                <a:srgbClr val="3293F6"/>
              </a:gs>
            </a:gsLst>
            <a:lin ang="2700000" scaled="0"/>
          </a:gradFill>
        </p:grpSpPr>
        <p:sp>
          <p:nvSpPr>
            <p:cNvPr id="96" name="图形"/>
            <p:cNvSpPr/>
            <p:nvPr>
              <p:custDataLst>
                <p:tags r:id="rId3"/>
              </p:custDataLst>
            </p:nvPr>
          </p:nvSpPr>
          <p:spPr>
            <a:xfrm>
              <a:off x="2767" y="4162"/>
              <a:ext cx="985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56">
                  <a:moveTo>
                    <a:pt x="985" y="0"/>
                  </a:moveTo>
                  <a:cubicBezTo>
                    <a:pt x="941" y="22"/>
                    <a:pt x="895" y="40"/>
                    <a:pt x="848" y="56"/>
                  </a:cubicBezTo>
                  <a:lnTo>
                    <a:pt x="137" y="56"/>
                  </a:lnTo>
                  <a:cubicBezTo>
                    <a:pt x="90" y="40"/>
                    <a:pt x="44" y="22"/>
                    <a:pt x="0" y="0"/>
                  </a:cubicBezTo>
                  <a:lnTo>
                    <a:pt x="9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7" name="图形"/>
            <p:cNvSpPr/>
            <p:nvPr>
              <p:custDataLst>
                <p:tags r:id="rId4"/>
              </p:custDataLst>
            </p:nvPr>
          </p:nvSpPr>
          <p:spPr>
            <a:xfrm>
              <a:off x="2471" y="3953"/>
              <a:ext cx="157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6" h="56">
                  <a:moveTo>
                    <a:pt x="1576" y="0"/>
                  </a:moveTo>
                  <a:cubicBezTo>
                    <a:pt x="1556" y="19"/>
                    <a:pt x="1536" y="38"/>
                    <a:pt x="1515" y="56"/>
                  </a:cubicBezTo>
                  <a:lnTo>
                    <a:pt x="61" y="56"/>
                  </a:lnTo>
                  <a:cubicBezTo>
                    <a:pt x="40" y="38"/>
                    <a:pt x="20" y="19"/>
                    <a:pt x="0" y="0"/>
                  </a:cubicBezTo>
                  <a:lnTo>
                    <a:pt x="15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8" name="图形"/>
            <p:cNvSpPr/>
            <p:nvPr>
              <p:custDataLst>
                <p:tags r:id="rId5"/>
              </p:custDataLst>
            </p:nvPr>
          </p:nvSpPr>
          <p:spPr>
            <a:xfrm>
              <a:off x="2304" y="3744"/>
              <a:ext cx="1911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1" h="56">
                  <a:moveTo>
                    <a:pt x="1911" y="0"/>
                  </a:moveTo>
                  <a:cubicBezTo>
                    <a:pt x="1899" y="19"/>
                    <a:pt x="1887" y="38"/>
                    <a:pt x="1874" y="56"/>
                  </a:cubicBezTo>
                  <a:lnTo>
                    <a:pt x="37" y="56"/>
                  </a:lnTo>
                  <a:cubicBezTo>
                    <a:pt x="24" y="38"/>
                    <a:pt x="12" y="19"/>
                    <a:pt x="0" y="0"/>
                  </a:cubicBezTo>
                  <a:lnTo>
                    <a:pt x="19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9" name="图形"/>
            <p:cNvSpPr/>
            <p:nvPr>
              <p:custDataLst>
                <p:tags r:id="rId6"/>
              </p:custDataLst>
            </p:nvPr>
          </p:nvSpPr>
          <p:spPr>
            <a:xfrm>
              <a:off x="2202" y="3535"/>
              <a:ext cx="2114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4" h="56">
                  <a:moveTo>
                    <a:pt x="2114" y="0"/>
                  </a:moveTo>
                  <a:cubicBezTo>
                    <a:pt x="2107" y="19"/>
                    <a:pt x="2100" y="38"/>
                    <a:pt x="2092" y="56"/>
                  </a:cubicBezTo>
                  <a:lnTo>
                    <a:pt x="22" y="56"/>
                  </a:lnTo>
                  <a:cubicBezTo>
                    <a:pt x="14" y="38"/>
                    <a:pt x="7" y="19"/>
                    <a:pt x="0" y="0"/>
                  </a:cubicBezTo>
                  <a:lnTo>
                    <a:pt x="21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0" name="图形"/>
            <p:cNvSpPr/>
            <p:nvPr>
              <p:custDataLst>
                <p:tags r:id="rId7"/>
              </p:custDataLst>
            </p:nvPr>
          </p:nvSpPr>
          <p:spPr>
            <a:xfrm>
              <a:off x="2149" y="3326"/>
              <a:ext cx="222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2" h="56">
                  <a:moveTo>
                    <a:pt x="2222" y="0"/>
                  </a:moveTo>
                  <a:cubicBezTo>
                    <a:pt x="2219" y="19"/>
                    <a:pt x="2216" y="37"/>
                    <a:pt x="2212" y="56"/>
                  </a:cubicBezTo>
                  <a:lnTo>
                    <a:pt x="10" y="56"/>
                  </a:lnTo>
                  <a:cubicBezTo>
                    <a:pt x="6" y="37"/>
                    <a:pt x="3" y="19"/>
                    <a:pt x="0" y="0"/>
                  </a:cubicBezTo>
                  <a:lnTo>
                    <a:pt x="222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1" name="图形"/>
            <p:cNvSpPr/>
            <p:nvPr>
              <p:custDataLst>
                <p:tags r:id="rId8"/>
              </p:custDataLst>
            </p:nvPr>
          </p:nvSpPr>
          <p:spPr>
            <a:xfrm>
              <a:off x="2135" y="3117"/>
              <a:ext cx="2249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9" h="56">
                  <a:moveTo>
                    <a:pt x="0" y="34"/>
                  </a:moveTo>
                  <a:cubicBezTo>
                    <a:pt x="0" y="22"/>
                    <a:pt x="0" y="11"/>
                    <a:pt x="0" y="0"/>
                  </a:cubicBezTo>
                  <a:lnTo>
                    <a:pt x="2249" y="0"/>
                  </a:lnTo>
                  <a:cubicBezTo>
                    <a:pt x="2249" y="11"/>
                    <a:pt x="2249" y="22"/>
                    <a:pt x="2249" y="34"/>
                  </a:cubicBezTo>
                  <a:cubicBezTo>
                    <a:pt x="2249" y="41"/>
                    <a:pt x="2249" y="49"/>
                    <a:pt x="2249" y="56"/>
                  </a:cubicBezTo>
                  <a:lnTo>
                    <a:pt x="0" y="56"/>
                  </a:lnTo>
                  <a:cubicBezTo>
                    <a:pt x="0" y="49"/>
                    <a:pt x="0" y="41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2" name="图形"/>
            <p:cNvSpPr/>
            <p:nvPr>
              <p:custDataLst>
                <p:tags r:id="rId9"/>
              </p:custDataLst>
            </p:nvPr>
          </p:nvSpPr>
          <p:spPr>
            <a:xfrm>
              <a:off x="2150" y="2908"/>
              <a:ext cx="2218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8" h="56">
                  <a:moveTo>
                    <a:pt x="0" y="56"/>
                  </a:moveTo>
                  <a:cubicBezTo>
                    <a:pt x="3" y="37"/>
                    <a:pt x="7" y="18"/>
                    <a:pt x="11" y="0"/>
                  </a:cubicBezTo>
                  <a:lnTo>
                    <a:pt x="2207" y="0"/>
                  </a:lnTo>
                  <a:cubicBezTo>
                    <a:pt x="2211" y="18"/>
                    <a:pt x="2215" y="37"/>
                    <a:pt x="2218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3" name="图形"/>
            <p:cNvSpPr/>
            <p:nvPr>
              <p:custDataLst>
                <p:tags r:id="rId10"/>
              </p:custDataLst>
            </p:nvPr>
          </p:nvSpPr>
          <p:spPr>
            <a:xfrm>
              <a:off x="2207" y="2699"/>
              <a:ext cx="210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6" h="56">
                  <a:moveTo>
                    <a:pt x="0" y="56"/>
                  </a:moveTo>
                  <a:cubicBezTo>
                    <a:pt x="7" y="37"/>
                    <a:pt x="15" y="18"/>
                    <a:pt x="23" y="0"/>
                  </a:cubicBezTo>
                  <a:lnTo>
                    <a:pt x="2083" y="0"/>
                  </a:lnTo>
                  <a:cubicBezTo>
                    <a:pt x="2091" y="18"/>
                    <a:pt x="2099" y="37"/>
                    <a:pt x="210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5" name="图形"/>
            <p:cNvSpPr/>
            <p:nvPr>
              <p:custDataLst>
                <p:tags r:id="rId11"/>
              </p:custDataLst>
            </p:nvPr>
          </p:nvSpPr>
          <p:spPr>
            <a:xfrm>
              <a:off x="2311" y="2490"/>
              <a:ext cx="189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6" h="56">
                  <a:moveTo>
                    <a:pt x="0" y="56"/>
                  </a:moveTo>
                  <a:cubicBezTo>
                    <a:pt x="12" y="37"/>
                    <a:pt x="25" y="18"/>
                    <a:pt x="38" y="0"/>
                  </a:cubicBezTo>
                  <a:lnTo>
                    <a:pt x="1858" y="0"/>
                  </a:lnTo>
                  <a:cubicBezTo>
                    <a:pt x="1871" y="18"/>
                    <a:pt x="1884" y="37"/>
                    <a:pt x="189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6" name="图形"/>
            <p:cNvSpPr/>
            <p:nvPr>
              <p:custDataLst>
                <p:tags r:id="rId12"/>
              </p:custDataLst>
            </p:nvPr>
          </p:nvSpPr>
          <p:spPr>
            <a:xfrm>
              <a:off x="2483" y="2281"/>
              <a:ext cx="155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2" h="56">
                  <a:moveTo>
                    <a:pt x="0" y="56"/>
                  </a:moveTo>
                  <a:cubicBezTo>
                    <a:pt x="20" y="37"/>
                    <a:pt x="41" y="18"/>
                    <a:pt x="63" y="0"/>
                  </a:cubicBezTo>
                  <a:lnTo>
                    <a:pt x="1489" y="0"/>
                  </a:lnTo>
                  <a:cubicBezTo>
                    <a:pt x="1511" y="18"/>
                    <a:pt x="1532" y="37"/>
                    <a:pt x="1552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7" name="图形"/>
            <p:cNvSpPr/>
            <p:nvPr>
              <p:custDataLst>
                <p:tags r:id="rId13"/>
              </p:custDataLst>
            </p:nvPr>
          </p:nvSpPr>
          <p:spPr>
            <a:xfrm>
              <a:off x="2792" y="2071"/>
              <a:ext cx="936" cy="5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6" h="57">
                  <a:moveTo>
                    <a:pt x="0" y="57"/>
                  </a:moveTo>
                  <a:cubicBezTo>
                    <a:pt x="49" y="34"/>
                    <a:pt x="100" y="15"/>
                    <a:pt x="152" y="0"/>
                  </a:cubicBezTo>
                  <a:lnTo>
                    <a:pt x="784" y="0"/>
                  </a:lnTo>
                  <a:cubicBezTo>
                    <a:pt x="836" y="15"/>
                    <a:pt x="887" y="34"/>
                    <a:pt x="936" y="57"/>
                  </a:cubicBez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</p:grpSp>
    </p:spTree>
  </p:cSld>
  <p:clrMapOvr>
    <a:masterClrMapping/>
  </p:clrMapOvr>
  <p:transition advTm="2000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>
            <p:custDataLst>
              <p:tags r:id="rId1"/>
            </p:custDataLst>
          </p:nvPr>
        </p:nvSpPr>
        <p:spPr>
          <a:xfrm>
            <a:off x="10545446" y="6556377"/>
            <a:ext cx="1136015" cy="1136015"/>
          </a:xfrm>
          <a:prstGeom prst="ellipse">
            <a:avLst/>
          </a:prstGeom>
          <a:solidFill>
            <a:srgbClr val="C3F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思源黑体旧字形 Light" panose="020B0300000000000000" charset="-128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47255" y="-1285327"/>
            <a:ext cx="1187016" cy="2170616"/>
            <a:chOff x="-59" y="-2025"/>
            <a:chExt cx="2184" cy="3992"/>
          </a:xfrm>
        </p:grpSpPr>
        <p:sp>
          <p:nvSpPr>
            <p:cNvPr id="93" name="图形"/>
            <p:cNvSpPr/>
            <p:nvPr>
              <p:custDataLst>
                <p:tags r:id="rId14"/>
              </p:custDataLst>
            </p:nvPr>
          </p:nvSpPr>
          <p:spPr>
            <a:xfrm rot="18385658">
              <a:off x="-1235" y="-848"/>
              <a:ext cx="3992" cy="16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65E0FA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cs typeface="思源黑体旧字形 Light" panose="020B0300000000000000" charset="-128"/>
              </a:endParaRPr>
            </a:p>
          </p:txBody>
        </p:sp>
        <p:sp>
          <p:nvSpPr>
            <p:cNvPr id="109" name="图形"/>
            <p:cNvSpPr/>
            <p:nvPr>
              <p:custDataLst>
                <p:tags r:id="rId15"/>
              </p:custDataLst>
            </p:nvPr>
          </p:nvSpPr>
          <p:spPr>
            <a:xfrm rot="18385658" flipV="1">
              <a:off x="1467" y="327"/>
              <a:ext cx="913" cy="40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65E0FA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cs typeface="思源黑体旧字形 Light" panose="020B0300000000000000" charset="-128"/>
              </a:endParaRPr>
            </a:p>
          </p:txBody>
        </p:sp>
      </p:grpSp>
      <p:sp>
        <p:nvSpPr>
          <p:cNvPr id="2" name="文本框 1"/>
          <p:cNvSpPr txBox="1"/>
          <p:nvPr userDrawn="1">
            <p:custDataLst>
              <p:tags r:id="rId2"/>
            </p:custDataLst>
          </p:nvPr>
        </p:nvSpPr>
        <p:spPr>
          <a:xfrm>
            <a:off x="466726" y="288927"/>
            <a:ext cx="371475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3400" dirty="0">
                <a:latin typeface="思源宋体 CN Heavy" panose="02020900000000000000" charset="-122"/>
                <a:ea typeface="思源宋体 CN Heavy" panose="02020900000000000000" charset="-122"/>
                <a:cs typeface="思源黑体旧字形 Light" panose="020B0300000000000000" charset="-128"/>
                <a:sym typeface="+mn-ea"/>
              </a:rPr>
              <a:t>Add title text</a:t>
            </a:r>
            <a:endParaRPr lang="zh-CN" altLang="en-US" sz="3400" dirty="0">
              <a:latin typeface="思源宋体 CN Heavy" panose="02020900000000000000" charset="-122"/>
              <a:ea typeface="思源宋体 CN Heavy" panose="02020900000000000000" charset="-122"/>
              <a:cs typeface="思源黑体旧字形 Light" panose="020B0300000000000000" charset="-128"/>
              <a:sym typeface="+mn-ea"/>
            </a:endParaRPr>
          </a:p>
        </p:txBody>
      </p:sp>
      <p:grpSp>
        <p:nvGrpSpPr>
          <p:cNvPr id="95" name="组合 94"/>
          <p:cNvGrpSpPr/>
          <p:nvPr userDrawn="1"/>
        </p:nvGrpSpPr>
        <p:grpSpPr>
          <a:xfrm flipH="1">
            <a:off x="11208386" y="6102985"/>
            <a:ext cx="1623060" cy="1550035"/>
            <a:chOff x="2135" y="2071"/>
            <a:chExt cx="2248" cy="2147"/>
          </a:xfrm>
          <a:gradFill>
            <a:gsLst>
              <a:gs pos="0">
                <a:srgbClr val="65E0FA"/>
              </a:gs>
              <a:gs pos="100000">
                <a:srgbClr val="3293F6"/>
              </a:gs>
            </a:gsLst>
            <a:lin ang="2700000" scaled="0"/>
          </a:gradFill>
        </p:grpSpPr>
        <p:sp>
          <p:nvSpPr>
            <p:cNvPr id="96" name="图形"/>
            <p:cNvSpPr/>
            <p:nvPr>
              <p:custDataLst>
                <p:tags r:id="rId3"/>
              </p:custDataLst>
            </p:nvPr>
          </p:nvSpPr>
          <p:spPr>
            <a:xfrm>
              <a:off x="2767" y="4162"/>
              <a:ext cx="985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56">
                  <a:moveTo>
                    <a:pt x="985" y="0"/>
                  </a:moveTo>
                  <a:cubicBezTo>
                    <a:pt x="941" y="22"/>
                    <a:pt x="895" y="40"/>
                    <a:pt x="848" y="56"/>
                  </a:cubicBezTo>
                  <a:lnTo>
                    <a:pt x="137" y="56"/>
                  </a:lnTo>
                  <a:cubicBezTo>
                    <a:pt x="90" y="40"/>
                    <a:pt x="44" y="22"/>
                    <a:pt x="0" y="0"/>
                  </a:cubicBezTo>
                  <a:lnTo>
                    <a:pt x="9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7" name="图形"/>
            <p:cNvSpPr/>
            <p:nvPr>
              <p:custDataLst>
                <p:tags r:id="rId4"/>
              </p:custDataLst>
            </p:nvPr>
          </p:nvSpPr>
          <p:spPr>
            <a:xfrm>
              <a:off x="2471" y="3953"/>
              <a:ext cx="157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6" h="56">
                  <a:moveTo>
                    <a:pt x="1576" y="0"/>
                  </a:moveTo>
                  <a:cubicBezTo>
                    <a:pt x="1556" y="19"/>
                    <a:pt x="1536" y="38"/>
                    <a:pt x="1515" y="56"/>
                  </a:cubicBezTo>
                  <a:lnTo>
                    <a:pt x="61" y="56"/>
                  </a:lnTo>
                  <a:cubicBezTo>
                    <a:pt x="40" y="38"/>
                    <a:pt x="20" y="19"/>
                    <a:pt x="0" y="0"/>
                  </a:cubicBezTo>
                  <a:lnTo>
                    <a:pt x="15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8" name="图形"/>
            <p:cNvSpPr/>
            <p:nvPr>
              <p:custDataLst>
                <p:tags r:id="rId5"/>
              </p:custDataLst>
            </p:nvPr>
          </p:nvSpPr>
          <p:spPr>
            <a:xfrm>
              <a:off x="2304" y="3744"/>
              <a:ext cx="1911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1" h="56">
                  <a:moveTo>
                    <a:pt x="1911" y="0"/>
                  </a:moveTo>
                  <a:cubicBezTo>
                    <a:pt x="1899" y="19"/>
                    <a:pt x="1887" y="38"/>
                    <a:pt x="1874" y="56"/>
                  </a:cubicBezTo>
                  <a:lnTo>
                    <a:pt x="37" y="56"/>
                  </a:lnTo>
                  <a:cubicBezTo>
                    <a:pt x="24" y="38"/>
                    <a:pt x="12" y="19"/>
                    <a:pt x="0" y="0"/>
                  </a:cubicBezTo>
                  <a:lnTo>
                    <a:pt x="19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9" name="图形"/>
            <p:cNvSpPr/>
            <p:nvPr>
              <p:custDataLst>
                <p:tags r:id="rId6"/>
              </p:custDataLst>
            </p:nvPr>
          </p:nvSpPr>
          <p:spPr>
            <a:xfrm>
              <a:off x="2202" y="3535"/>
              <a:ext cx="2114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4" h="56">
                  <a:moveTo>
                    <a:pt x="2114" y="0"/>
                  </a:moveTo>
                  <a:cubicBezTo>
                    <a:pt x="2107" y="19"/>
                    <a:pt x="2100" y="38"/>
                    <a:pt x="2092" y="56"/>
                  </a:cubicBezTo>
                  <a:lnTo>
                    <a:pt x="22" y="56"/>
                  </a:lnTo>
                  <a:cubicBezTo>
                    <a:pt x="14" y="38"/>
                    <a:pt x="7" y="19"/>
                    <a:pt x="0" y="0"/>
                  </a:cubicBezTo>
                  <a:lnTo>
                    <a:pt x="21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0" name="图形"/>
            <p:cNvSpPr/>
            <p:nvPr>
              <p:custDataLst>
                <p:tags r:id="rId7"/>
              </p:custDataLst>
            </p:nvPr>
          </p:nvSpPr>
          <p:spPr>
            <a:xfrm>
              <a:off x="2149" y="3326"/>
              <a:ext cx="222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2" h="56">
                  <a:moveTo>
                    <a:pt x="2222" y="0"/>
                  </a:moveTo>
                  <a:cubicBezTo>
                    <a:pt x="2219" y="19"/>
                    <a:pt x="2216" y="37"/>
                    <a:pt x="2212" y="56"/>
                  </a:cubicBezTo>
                  <a:lnTo>
                    <a:pt x="10" y="56"/>
                  </a:lnTo>
                  <a:cubicBezTo>
                    <a:pt x="6" y="37"/>
                    <a:pt x="3" y="19"/>
                    <a:pt x="0" y="0"/>
                  </a:cubicBezTo>
                  <a:lnTo>
                    <a:pt x="222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1" name="图形"/>
            <p:cNvSpPr/>
            <p:nvPr>
              <p:custDataLst>
                <p:tags r:id="rId8"/>
              </p:custDataLst>
            </p:nvPr>
          </p:nvSpPr>
          <p:spPr>
            <a:xfrm>
              <a:off x="2135" y="3117"/>
              <a:ext cx="2249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9" h="56">
                  <a:moveTo>
                    <a:pt x="0" y="34"/>
                  </a:moveTo>
                  <a:cubicBezTo>
                    <a:pt x="0" y="22"/>
                    <a:pt x="0" y="11"/>
                    <a:pt x="0" y="0"/>
                  </a:cubicBezTo>
                  <a:lnTo>
                    <a:pt x="2249" y="0"/>
                  </a:lnTo>
                  <a:cubicBezTo>
                    <a:pt x="2249" y="11"/>
                    <a:pt x="2249" y="22"/>
                    <a:pt x="2249" y="34"/>
                  </a:cubicBezTo>
                  <a:cubicBezTo>
                    <a:pt x="2249" y="41"/>
                    <a:pt x="2249" y="49"/>
                    <a:pt x="2249" y="56"/>
                  </a:cubicBezTo>
                  <a:lnTo>
                    <a:pt x="0" y="56"/>
                  </a:lnTo>
                  <a:cubicBezTo>
                    <a:pt x="0" y="49"/>
                    <a:pt x="0" y="41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2" name="图形"/>
            <p:cNvSpPr/>
            <p:nvPr>
              <p:custDataLst>
                <p:tags r:id="rId9"/>
              </p:custDataLst>
            </p:nvPr>
          </p:nvSpPr>
          <p:spPr>
            <a:xfrm>
              <a:off x="2150" y="2908"/>
              <a:ext cx="2218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8" h="56">
                  <a:moveTo>
                    <a:pt x="0" y="56"/>
                  </a:moveTo>
                  <a:cubicBezTo>
                    <a:pt x="3" y="37"/>
                    <a:pt x="7" y="18"/>
                    <a:pt x="11" y="0"/>
                  </a:cubicBezTo>
                  <a:lnTo>
                    <a:pt x="2207" y="0"/>
                  </a:lnTo>
                  <a:cubicBezTo>
                    <a:pt x="2211" y="18"/>
                    <a:pt x="2215" y="37"/>
                    <a:pt x="2218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3" name="图形"/>
            <p:cNvSpPr/>
            <p:nvPr>
              <p:custDataLst>
                <p:tags r:id="rId10"/>
              </p:custDataLst>
            </p:nvPr>
          </p:nvSpPr>
          <p:spPr>
            <a:xfrm>
              <a:off x="2207" y="2699"/>
              <a:ext cx="210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6" h="56">
                  <a:moveTo>
                    <a:pt x="0" y="56"/>
                  </a:moveTo>
                  <a:cubicBezTo>
                    <a:pt x="7" y="37"/>
                    <a:pt x="15" y="18"/>
                    <a:pt x="23" y="0"/>
                  </a:cubicBezTo>
                  <a:lnTo>
                    <a:pt x="2083" y="0"/>
                  </a:lnTo>
                  <a:cubicBezTo>
                    <a:pt x="2091" y="18"/>
                    <a:pt x="2099" y="37"/>
                    <a:pt x="210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5" name="图形"/>
            <p:cNvSpPr/>
            <p:nvPr>
              <p:custDataLst>
                <p:tags r:id="rId11"/>
              </p:custDataLst>
            </p:nvPr>
          </p:nvSpPr>
          <p:spPr>
            <a:xfrm>
              <a:off x="2311" y="2490"/>
              <a:ext cx="189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6" h="56">
                  <a:moveTo>
                    <a:pt x="0" y="56"/>
                  </a:moveTo>
                  <a:cubicBezTo>
                    <a:pt x="12" y="37"/>
                    <a:pt x="25" y="18"/>
                    <a:pt x="38" y="0"/>
                  </a:cubicBezTo>
                  <a:lnTo>
                    <a:pt x="1858" y="0"/>
                  </a:lnTo>
                  <a:cubicBezTo>
                    <a:pt x="1871" y="18"/>
                    <a:pt x="1884" y="37"/>
                    <a:pt x="189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6" name="图形"/>
            <p:cNvSpPr/>
            <p:nvPr>
              <p:custDataLst>
                <p:tags r:id="rId12"/>
              </p:custDataLst>
            </p:nvPr>
          </p:nvSpPr>
          <p:spPr>
            <a:xfrm>
              <a:off x="2483" y="2281"/>
              <a:ext cx="155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2" h="56">
                  <a:moveTo>
                    <a:pt x="0" y="56"/>
                  </a:moveTo>
                  <a:cubicBezTo>
                    <a:pt x="20" y="37"/>
                    <a:pt x="41" y="18"/>
                    <a:pt x="63" y="0"/>
                  </a:cubicBezTo>
                  <a:lnTo>
                    <a:pt x="1489" y="0"/>
                  </a:lnTo>
                  <a:cubicBezTo>
                    <a:pt x="1511" y="18"/>
                    <a:pt x="1532" y="37"/>
                    <a:pt x="1552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7" name="图形"/>
            <p:cNvSpPr/>
            <p:nvPr>
              <p:custDataLst>
                <p:tags r:id="rId13"/>
              </p:custDataLst>
            </p:nvPr>
          </p:nvSpPr>
          <p:spPr>
            <a:xfrm>
              <a:off x="2792" y="2071"/>
              <a:ext cx="936" cy="5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6" h="57">
                  <a:moveTo>
                    <a:pt x="0" y="57"/>
                  </a:moveTo>
                  <a:cubicBezTo>
                    <a:pt x="49" y="34"/>
                    <a:pt x="100" y="15"/>
                    <a:pt x="152" y="0"/>
                  </a:cubicBezTo>
                  <a:lnTo>
                    <a:pt x="784" y="0"/>
                  </a:lnTo>
                  <a:cubicBezTo>
                    <a:pt x="836" y="15"/>
                    <a:pt x="887" y="34"/>
                    <a:pt x="936" y="57"/>
                  </a:cubicBez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</p:grpSp>
    </p:spTree>
  </p:cSld>
  <p:clrMapOvr>
    <a:masterClrMapping/>
  </p:clrMapOvr>
  <p:transition advTm="2000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759951" y="0"/>
            <a:ext cx="43204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</p:cSld>
  <p:clrMapOvr>
    <a:masterClrMapping/>
  </p:clrMapOvr>
  <p:transition advTm="2000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2000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2025/6/24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2025/6/24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advTm="2000"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" Type="http://schemas.openxmlformats.org/officeDocument/2006/relationships/tags" Target="../tags/tag65.xml"/><Relationship Id="rId21" Type="http://schemas.openxmlformats.org/officeDocument/2006/relationships/tags" Target="../tags/tag83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0" Type="http://schemas.openxmlformats.org/officeDocument/2006/relationships/tags" Target="../tags/tag82.xml"/><Relationship Id="rId29" Type="http://schemas.openxmlformats.org/officeDocument/2006/relationships/tags" Target="../tags/tag9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image" Target="../media/image1.png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slideLayout" Target="../slideLayouts/slideLayout1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228.xml"/><Relationship Id="rId18" Type="http://schemas.openxmlformats.org/officeDocument/2006/relationships/tags" Target="../tags/tag233.xml"/><Relationship Id="rId26" Type="http://schemas.openxmlformats.org/officeDocument/2006/relationships/tags" Target="../tags/tag241.xml"/><Relationship Id="rId39" Type="http://schemas.openxmlformats.org/officeDocument/2006/relationships/image" Target="../media/image3.png"/><Relationship Id="rId21" Type="http://schemas.openxmlformats.org/officeDocument/2006/relationships/tags" Target="../tags/tag236.xml"/><Relationship Id="rId34" Type="http://schemas.openxmlformats.org/officeDocument/2006/relationships/tags" Target="../tags/tag249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17" Type="http://schemas.openxmlformats.org/officeDocument/2006/relationships/tags" Target="../tags/tag232.xml"/><Relationship Id="rId25" Type="http://schemas.openxmlformats.org/officeDocument/2006/relationships/tags" Target="../tags/tag240.xml"/><Relationship Id="rId33" Type="http://schemas.openxmlformats.org/officeDocument/2006/relationships/tags" Target="../tags/tag248.xml"/><Relationship Id="rId38" Type="http://schemas.openxmlformats.org/officeDocument/2006/relationships/image" Target="../media/image2.png"/><Relationship Id="rId2" Type="http://schemas.openxmlformats.org/officeDocument/2006/relationships/tags" Target="../tags/tag217.xml"/><Relationship Id="rId16" Type="http://schemas.openxmlformats.org/officeDocument/2006/relationships/tags" Target="../tags/tag231.xml"/><Relationship Id="rId20" Type="http://schemas.openxmlformats.org/officeDocument/2006/relationships/tags" Target="../tags/tag235.xml"/><Relationship Id="rId29" Type="http://schemas.openxmlformats.org/officeDocument/2006/relationships/tags" Target="../tags/tag244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24" Type="http://schemas.openxmlformats.org/officeDocument/2006/relationships/tags" Target="../tags/tag239.xml"/><Relationship Id="rId32" Type="http://schemas.openxmlformats.org/officeDocument/2006/relationships/tags" Target="../tags/tag247.xml"/><Relationship Id="rId37" Type="http://schemas.openxmlformats.org/officeDocument/2006/relationships/slideLayout" Target="../slideLayouts/slideLayout1.xml"/><Relationship Id="rId40" Type="http://schemas.openxmlformats.org/officeDocument/2006/relationships/image" Target="../media/image4.svg"/><Relationship Id="rId5" Type="http://schemas.openxmlformats.org/officeDocument/2006/relationships/tags" Target="../tags/tag220.xml"/><Relationship Id="rId15" Type="http://schemas.openxmlformats.org/officeDocument/2006/relationships/tags" Target="../tags/tag230.xml"/><Relationship Id="rId23" Type="http://schemas.openxmlformats.org/officeDocument/2006/relationships/tags" Target="../tags/tag238.xml"/><Relationship Id="rId28" Type="http://schemas.openxmlformats.org/officeDocument/2006/relationships/tags" Target="../tags/tag243.xml"/><Relationship Id="rId36" Type="http://schemas.openxmlformats.org/officeDocument/2006/relationships/tags" Target="../tags/tag251.xml"/><Relationship Id="rId10" Type="http://schemas.openxmlformats.org/officeDocument/2006/relationships/tags" Target="../tags/tag225.xml"/><Relationship Id="rId19" Type="http://schemas.openxmlformats.org/officeDocument/2006/relationships/tags" Target="../tags/tag234.xml"/><Relationship Id="rId31" Type="http://schemas.openxmlformats.org/officeDocument/2006/relationships/tags" Target="../tags/tag246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tags" Target="../tags/tag229.xml"/><Relationship Id="rId22" Type="http://schemas.openxmlformats.org/officeDocument/2006/relationships/tags" Target="../tags/tag237.xml"/><Relationship Id="rId27" Type="http://schemas.openxmlformats.org/officeDocument/2006/relationships/tags" Target="../tags/tag242.xml"/><Relationship Id="rId30" Type="http://schemas.openxmlformats.org/officeDocument/2006/relationships/tags" Target="../tags/tag245.xml"/><Relationship Id="rId35" Type="http://schemas.openxmlformats.org/officeDocument/2006/relationships/tags" Target="../tags/tag250.xml"/><Relationship Id="rId8" Type="http://schemas.openxmlformats.org/officeDocument/2006/relationships/tags" Target="../tags/tag223.xml"/><Relationship Id="rId3" Type="http://schemas.openxmlformats.org/officeDocument/2006/relationships/tags" Target="../tags/tag2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05.xml"/><Relationship Id="rId18" Type="http://schemas.openxmlformats.org/officeDocument/2006/relationships/tags" Target="../tags/tag110.xml"/><Relationship Id="rId26" Type="http://schemas.openxmlformats.org/officeDocument/2006/relationships/tags" Target="../tags/tag118.xml"/><Relationship Id="rId39" Type="http://schemas.openxmlformats.org/officeDocument/2006/relationships/tags" Target="../tags/tag131.xml"/><Relationship Id="rId21" Type="http://schemas.openxmlformats.org/officeDocument/2006/relationships/tags" Target="../tags/tag113.xml"/><Relationship Id="rId34" Type="http://schemas.openxmlformats.org/officeDocument/2006/relationships/tags" Target="../tags/tag126.xml"/><Relationship Id="rId42" Type="http://schemas.openxmlformats.org/officeDocument/2006/relationships/slideLayout" Target="../slideLayouts/slideLayout1.xml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tags" Target="../tags/tag112.xml"/><Relationship Id="rId29" Type="http://schemas.openxmlformats.org/officeDocument/2006/relationships/tags" Target="../tags/tag121.xml"/><Relationship Id="rId41" Type="http://schemas.openxmlformats.org/officeDocument/2006/relationships/tags" Target="../tags/tag133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tags" Target="../tags/tag116.xml"/><Relationship Id="rId32" Type="http://schemas.openxmlformats.org/officeDocument/2006/relationships/tags" Target="../tags/tag124.xml"/><Relationship Id="rId37" Type="http://schemas.openxmlformats.org/officeDocument/2006/relationships/tags" Target="../tags/tag129.xml"/><Relationship Id="rId40" Type="http://schemas.openxmlformats.org/officeDocument/2006/relationships/tags" Target="../tags/tag132.xml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tags" Target="../tags/tag115.xml"/><Relationship Id="rId28" Type="http://schemas.openxmlformats.org/officeDocument/2006/relationships/tags" Target="../tags/tag120.xml"/><Relationship Id="rId36" Type="http://schemas.openxmlformats.org/officeDocument/2006/relationships/tags" Target="../tags/tag128.xml"/><Relationship Id="rId10" Type="http://schemas.openxmlformats.org/officeDocument/2006/relationships/tags" Target="../tags/tag102.xml"/><Relationship Id="rId19" Type="http://schemas.openxmlformats.org/officeDocument/2006/relationships/tags" Target="../tags/tag111.xml"/><Relationship Id="rId31" Type="http://schemas.openxmlformats.org/officeDocument/2006/relationships/tags" Target="../tags/tag123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tags" Target="../tags/tag114.xml"/><Relationship Id="rId27" Type="http://schemas.openxmlformats.org/officeDocument/2006/relationships/tags" Target="../tags/tag119.xml"/><Relationship Id="rId30" Type="http://schemas.openxmlformats.org/officeDocument/2006/relationships/tags" Target="../tags/tag122.xml"/><Relationship Id="rId35" Type="http://schemas.openxmlformats.org/officeDocument/2006/relationships/tags" Target="../tags/tag127.xml"/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12" Type="http://schemas.openxmlformats.org/officeDocument/2006/relationships/tags" Target="../tags/tag104.xml"/><Relationship Id="rId17" Type="http://schemas.openxmlformats.org/officeDocument/2006/relationships/tags" Target="../tags/tag109.xml"/><Relationship Id="rId25" Type="http://schemas.openxmlformats.org/officeDocument/2006/relationships/tags" Target="../tags/tag117.xml"/><Relationship Id="rId33" Type="http://schemas.openxmlformats.org/officeDocument/2006/relationships/tags" Target="../tags/tag125.xml"/><Relationship Id="rId38" Type="http://schemas.openxmlformats.org/officeDocument/2006/relationships/tags" Target="../tags/tag1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8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0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274.xml"/><Relationship Id="rId18" Type="http://schemas.openxmlformats.org/officeDocument/2006/relationships/tags" Target="../tags/tag279.xml"/><Relationship Id="rId26" Type="http://schemas.openxmlformats.org/officeDocument/2006/relationships/tags" Target="../tags/tag287.xml"/><Relationship Id="rId39" Type="http://schemas.openxmlformats.org/officeDocument/2006/relationships/image" Target="../media/image41.png"/><Relationship Id="rId21" Type="http://schemas.openxmlformats.org/officeDocument/2006/relationships/tags" Target="../tags/tag282.xml"/><Relationship Id="rId34" Type="http://schemas.openxmlformats.org/officeDocument/2006/relationships/tags" Target="../tags/tag295.xml"/><Relationship Id="rId7" Type="http://schemas.openxmlformats.org/officeDocument/2006/relationships/tags" Target="../tags/tag268.xml"/><Relationship Id="rId12" Type="http://schemas.openxmlformats.org/officeDocument/2006/relationships/tags" Target="../tags/tag273.xml"/><Relationship Id="rId17" Type="http://schemas.openxmlformats.org/officeDocument/2006/relationships/tags" Target="../tags/tag278.xml"/><Relationship Id="rId25" Type="http://schemas.openxmlformats.org/officeDocument/2006/relationships/tags" Target="../tags/tag286.xml"/><Relationship Id="rId33" Type="http://schemas.openxmlformats.org/officeDocument/2006/relationships/tags" Target="../tags/tag294.xml"/><Relationship Id="rId38" Type="http://schemas.openxmlformats.org/officeDocument/2006/relationships/image" Target="../media/image2.png"/><Relationship Id="rId2" Type="http://schemas.openxmlformats.org/officeDocument/2006/relationships/tags" Target="../tags/tag263.xml"/><Relationship Id="rId16" Type="http://schemas.openxmlformats.org/officeDocument/2006/relationships/tags" Target="../tags/tag277.xml"/><Relationship Id="rId20" Type="http://schemas.openxmlformats.org/officeDocument/2006/relationships/tags" Target="../tags/tag281.xml"/><Relationship Id="rId29" Type="http://schemas.openxmlformats.org/officeDocument/2006/relationships/tags" Target="../tags/tag290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1" Type="http://schemas.openxmlformats.org/officeDocument/2006/relationships/tags" Target="../tags/tag272.xml"/><Relationship Id="rId24" Type="http://schemas.openxmlformats.org/officeDocument/2006/relationships/tags" Target="../tags/tag285.xml"/><Relationship Id="rId32" Type="http://schemas.openxmlformats.org/officeDocument/2006/relationships/tags" Target="../tags/tag293.xml"/><Relationship Id="rId37" Type="http://schemas.openxmlformats.org/officeDocument/2006/relationships/slideLayout" Target="../slideLayouts/slideLayout1.xml"/><Relationship Id="rId5" Type="http://schemas.openxmlformats.org/officeDocument/2006/relationships/tags" Target="../tags/tag266.xml"/><Relationship Id="rId15" Type="http://schemas.openxmlformats.org/officeDocument/2006/relationships/tags" Target="../tags/tag276.xml"/><Relationship Id="rId23" Type="http://schemas.openxmlformats.org/officeDocument/2006/relationships/tags" Target="../tags/tag284.xml"/><Relationship Id="rId28" Type="http://schemas.openxmlformats.org/officeDocument/2006/relationships/tags" Target="../tags/tag289.xml"/><Relationship Id="rId36" Type="http://schemas.openxmlformats.org/officeDocument/2006/relationships/tags" Target="../tags/tag297.xml"/><Relationship Id="rId10" Type="http://schemas.openxmlformats.org/officeDocument/2006/relationships/tags" Target="../tags/tag271.xml"/><Relationship Id="rId19" Type="http://schemas.openxmlformats.org/officeDocument/2006/relationships/tags" Target="../tags/tag280.xml"/><Relationship Id="rId31" Type="http://schemas.openxmlformats.org/officeDocument/2006/relationships/tags" Target="../tags/tag292.xml"/><Relationship Id="rId4" Type="http://schemas.openxmlformats.org/officeDocument/2006/relationships/tags" Target="../tags/tag265.xml"/><Relationship Id="rId9" Type="http://schemas.openxmlformats.org/officeDocument/2006/relationships/tags" Target="../tags/tag270.xml"/><Relationship Id="rId14" Type="http://schemas.openxmlformats.org/officeDocument/2006/relationships/tags" Target="../tags/tag275.xml"/><Relationship Id="rId22" Type="http://schemas.openxmlformats.org/officeDocument/2006/relationships/tags" Target="../tags/tag283.xml"/><Relationship Id="rId27" Type="http://schemas.openxmlformats.org/officeDocument/2006/relationships/tags" Target="../tags/tag288.xml"/><Relationship Id="rId30" Type="http://schemas.openxmlformats.org/officeDocument/2006/relationships/tags" Target="../tags/tag291.xml"/><Relationship Id="rId35" Type="http://schemas.openxmlformats.org/officeDocument/2006/relationships/tags" Target="../tags/tag296.xml"/><Relationship Id="rId8" Type="http://schemas.openxmlformats.org/officeDocument/2006/relationships/tags" Target="../tags/tag269.xml"/><Relationship Id="rId3" Type="http://schemas.openxmlformats.org/officeDocument/2006/relationships/tags" Target="../tags/tag26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311.xml"/><Relationship Id="rId18" Type="http://schemas.openxmlformats.org/officeDocument/2006/relationships/tags" Target="../tags/tag316.xml"/><Relationship Id="rId26" Type="http://schemas.openxmlformats.org/officeDocument/2006/relationships/tags" Target="../tags/tag324.xml"/><Relationship Id="rId3" Type="http://schemas.openxmlformats.org/officeDocument/2006/relationships/tags" Target="../tags/tag301.xml"/><Relationship Id="rId21" Type="http://schemas.openxmlformats.org/officeDocument/2006/relationships/tags" Target="../tags/tag319.xml"/><Relationship Id="rId34" Type="http://schemas.openxmlformats.org/officeDocument/2006/relationships/image" Target="../media/image48.png"/><Relationship Id="rId7" Type="http://schemas.openxmlformats.org/officeDocument/2006/relationships/tags" Target="../tags/tag305.xml"/><Relationship Id="rId12" Type="http://schemas.openxmlformats.org/officeDocument/2006/relationships/tags" Target="../tags/tag310.xml"/><Relationship Id="rId17" Type="http://schemas.openxmlformats.org/officeDocument/2006/relationships/tags" Target="../tags/tag315.xml"/><Relationship Id="rId25" Type="http://schemas.openxmlformats.org/officeDocument/2006/relationships/tags" Target="../tags/tag323.xml"/><Relationship Id="rId33" Type="http://schemas.openxmlformats.org/officeDocument/2006/relationships/image" Target="../media/image47.png"/><Relationship Id="rId2" Type="http://schemas.openxmlformats.org/officeDocument/2006/relationships/tags" Target="../tags/tag300.xml"/><Relationship Id="rId16" Type="http://schemas.openxmlformats.org/officeDocument/2006/relationships/tags" Target="../tags/tag314.xml"/><Relationship Id="rId20" Type="http://schemas.openxmlformats.org/officeDocument/2006/relationships/tags" Target="../tags/tag318.xml"/><Relationship Id="rId29" Type="http://schemas.openxmlformats.org/officeDocument/2006/relationships/slideLayout" Target="../slideLayouts/slideLayout4.xml"/><Relationship Id="rId1" Type="http://schemas.openxmlformats.org/officeDocument/2006/relationships/tags" Target="../tags/tag299.xml"/><Relationship Id="rId6" Type="http://schemas.openxmlformats.org/officeDocument/2006/relationships/tags" Target="../tags/tag304.xml"/><Relationship Id="rId11" Type="http://schemas.openxmlformats.org/officeDocument/2006/relationships/tags" Target="../tags/tag309.xml"/><Relationship Id="rId24" Type="http://schemas.openxmlformats.org/officeDocument/2006/relationships/tags" Target="../tags/tag322.xml"/><Relationship Id="rId32" Type="http://schemas.openxmlformats.org/officeDocument/2006/relationships/image" Target="../media/image46.png"/><Relationship Id="rId5" Type="http://schemas.openxmlformats.org/officeDocument/2006/relationships/tags" Target="../tags/tag303.xml"/><Relationship Id="rId15" Type="http://schemas.openxmlformats.org/officeDocument/2006/relationships/tags" Target="../tags/tag313.xml"/><Relationship Id="rId23" Type="http://schemas.openxmlformats.org/officeDocument/2006/relationships/tags" Target="../tags/tag321.xml"/><Relationship Id="rId28" Type="http://schemas.openxmlformats.org/officeDocument/2006/relationships/tags" Target="../tags/tag326.xml"/><Relationship Id="rId10" Type="http://schemas.openxmlformats.org/officeDocument/2006/relationships/tags" Target="../tags/tag308.xml"/><Relationship Id="rId19" Type="http://schemas.openxmlformats.org/officeDocument/2006/relationships/tags" Target="../tags/tag317.xml"/><Relationship Id="rId31" Type="http://schemas.openxmlformats.org/officeDocument/2006/relationships/image" Target="../media/image45.png"/><Relationship Id="rId4" Type="http://schemas.openxmlformats.org/officeDocument/2006/relationships/tags" Target="../tags/tag302.xml"/><Relationship Id="rId9" Type="http://schemas.openxmlformats.org/officeDocument/2006/relationships/tags" Target="../tags/tag307.xml"/><Relationship Id="rId14" Type="http://schemas.openxmlformats.org/officeDocument/2006/relationships/tags" Target="../tags/tag312.xml"/><Relationship Id="rId22" Type="http://schemas.openxmlformats.org/officeDocument/2006/relationships/tags" Target="../tags/tag320.xml"/><Relationship Id="rId27" Type="http://schemas.openxmlformats.org/officeDocument/2006/relationships/tags" Target="../tags/tag325.xml"/><Relationship Id="rId30" Type="http://schemas.openxmlformats.org/officeDocument/2006/relationships/image" Target="../media/image44.png"/><Relationship Id="rId8" Type="http://schemas.openxmlformats.org/officeDocument/2006/relationships/tags" Target="../tags/tag30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342.xml"/><Relationship Id="rId18" Type="http://schemas.openxmlformats.org/officeDocument/2006/relationships/tags" Target="../tags/tag347.xml"/><Relationship Id="rId26" Type="http://schemas.openxmlformats.org/officeDocument/2006/relationships/tags" Target="../tags/tag355.xml"/><Relationship Id="rId39" Type="http://schemas.openxmlformats.org/officeDocument/2006/relationships/image" Target="../media/image41.png"/><Relationship Id="rId21" Type="http://schemas.openxmlformats.org/officeDocument/2006/relationships/tags" Target="../tags/tag350.xml"/><Relationship Id="rId34" Type="http://schemas.openxmlformats.org/officeDocument/2006/relationships/tags" Target="../tags/tag363.xml"/><Relationship Id="rId7" Type="http://schemas.openxmlformats.org/officeDocument/2006/relationships/tags" Target="../tags/tag336.xml"/><Relationship Id="rId12" Type="http://schemas.openxmlformats.org/officeDocument/2006/relationships/tags" Target="../tags/tag341.xml"/><Relationship Id="rId17" Type="http://schemas.openxmlformats.org/officeDocument/2006/relationships/tags" Target="../tags/tag346.xml"/><Relationship Id="rId25" Type="http://schemas.openxmlformats.org/officeDocument/2006/relationships/tags" Target="../tags/tag354.xml"/><Relationship Id="rId33" Type="http://schemas.openxmlformats.org/officeDocument/2006/relationships/tags" Target="../tags/tag362.xml"/><Relationship Id="rId38" Type="http://schemas.openxmlformats.org/officeDocument/2006/relationships/image" Target="../media/image2.png"/><Relationship Id="rId2" Type="http://schemas.openxmlformats.org/officeDocument/2006/relationships/tags" Target="../tags/tag331.xml"/><Relationship Id="rId16" Type="http://schemas.openxmlformats.org/officeDocument/2006/relationships/tags" Target="../tags/tag345.xml"/><Relationship Id="rId20" Type="http://schemas.openxmlformats.org/officeDocument/2006/relationships/tags" Target="../tags/tag349.xml"/><Relationship Id="rId29" Type="http://schemas.openxmlformats.org/officeDocument/2006/relationships/tags" Target="../tags/tag358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tags" Target="../tags/tag340.xml"/><Relationship Id="rId24" Type="http://schemas.openxmlformats.org/officeDocument/2006/relationships/tags" Target="../tags/tag353.xml"/><Relationship Id="rId32" Type="http://schemas.openxmlformats.org/officeDocument/2006/relationships/tags" Target="../tags/tag361.xml"/><Relationship Id="rId37" Type="http://schemas.openxmlformats.org/officeDocument/2006/relationships/slideLayout" Target="../slideLayouts/slideLayout1.xml"/><Relationship Id="rId5" Type="http://schemas.openxmlformats.org/officeDocument/2006/relationships/tags" Target="../tags/tag334.xml"/><Relationship Id="rId15" Type="http://schemas.openxmlformats.org/officeDocument/2006/relationships/tags" Target="../tags/tag344.xml"/><Relationship Id="rId23" Type="http://schemas.openxmlformats.org/officeDocument/2006/relationships/tags" Target="../tags/tag352.xml"/><Relationship Id="rId28" Type="http://schemas.openxmlformats.org/officeDocument/2006/relationships/tags" Target="../tags/tag357.xml"/><Relationship Id="rId36" Type="http://schemas.openxmlformats.org/officeDocument/2006/relationships/tags" Target="../tags/tag365.xml"/><Relationship Id="rId10" Type="http://schemas.openxmlformats.org/officeDocument/2006/relationships/tags" Target="../tags/tag339.xml"/><Relationship Id="rId19" Type="http://schemas.openxmlformats.org/officeDocument/2006/relationships/tags" Target="../tags/tag348.xml"/><Relationship Id="rId31" Type="http://schemas.openxmlformats.org/officeDocument/2006/relationships/tags" Target="../tags/tag360.xml"/><Relationship Id="rId4" Type="http://schemas.openxmlformats.org/officeDocument/2006/relationships/tags" Target="../tags/tag333.xml"/><Relationship Id="rId9" Type="http://schemas.openxmlformats.org/officeDocument/2006/relationships/tags" Target="../tags/tag338.xml"/><Relationship Id="rId14" Type="http://schemas.openxmlformats.org/officeDocument/2006/relationships/tags" Target="../tags/tag343.xml"/><Relationship Id="rId22" Type="http://schemas.openxmlformats.org/officeDocument/2006/relationships/tags" Target="../tags/tag351.xml"/><Relationship Id="rId27" Type="http://schemas.openxmlformats.org/officeDocument/2006/relationships/tags" Target="../tags/tag356.xml"/><Relationship Id="rId30" Type="http://schemas.openxmlformats.org/officeDocument/2006/relationships/tags" Target="../tags/tag359.xml"/><Relationship Id="rId35" Type="http://schemas.openxmlformats.org/officeDocument/2006/relationships/tags" Target="../tags/tag364.xml"/><Relationship Id="rId8" Type="http://schemas.openxmlformats.org/officeDocument/2006/relationships/tags" Target="../tags/tag337.xml"/><Relationship Id="rId3" Type="http://schemas.openxmlformats.org/officeDocument/2006/relationships/tags" Target="../tags/tag3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46.xml"/><Relationship Id="rId18" Type="http://schemas.openxmlformats.org/officeDocument/2006/relationships/tags" Target="../tags/tag151.xml"/><Relationship Id="rId26" Type="http://schemas.openxmlformats.org/officeDocument/2006/relationships/tags" Target="../tags/tag159.xml"/><Relationship Id="rId39" Type="http://schemas.openxmlformats.org/officeDocument/2006/relationships/image" Target="../media/image3.png"/><Relationship Id="rId21" Type="http://schemas.openxmlformats.org/officeDocument/2006/relationships/tags" Target="../tags/tag154.xml"/><Relationship Id="rId34" Type="http://schemas.openxmlformats.org/officeDocument/2006/relationships/tags" Target="../tags/tag167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17" Type="http://schemas.openxmlformats.org/officeDocument/2006/relationships/tags" Target="../tags/tag150.xml"/><Relationship Id="rId25" Type="http://schemas.openxmlformats.org/officeDocument/2006/relationships/tags" Target="../tags/tag158.xml"/><Relationship Id="rId33" Type="http://schemas.openxmlformats.org/officeDocument/2006/relationships/tags" Target="../tags/tag166.xml"/><Relationship Id="rId38" Type="http://schemas.openxmlformats.org/officeDocument/2006/relationships/image" Target="../media/image2.png"/><Relationship Id="rId2" Type="http://schemas.openxmlformats.org/officeDocument/2006/relationships/tags" Target="../tags/tag135.xml"/><Relationship Id="rId16" Type="http://schemas.openxmlformats.org/officeDocument/2006/relationships/tags" Target="../tags/tag149.xml"/><Relationship Id="rId20" Type="http://schemas.openxmlformats.org/officeDocument/2006/relationships/tags" Target="../tags/tag153.xml"/><Relationship Id="rId29" Type="http://schemas.openxmlformats.org/officeDocument/2006/relationships/tags" Target="../tags/tag162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24" Type="http://schemas.openxmlformats.org/officeDocument/2006/relationships/tags" Target="../tags/tag157.xml"/><Relationship Id="rId32" Type="http://schemas.openxmlformats.org/officeDocument/2006/relationships/tags" Target="../tags/tag165.xml"/><Relationship Id="rId37" Type="http://schemas.openxmlformats.org/officeDocument/2006/relationships/slideLayout" Target="../slideLayouts/slideLayout1.xml"/><Relationship Id="rId40" Type="http://schemas.openxmlformats.org/officeDocument/2006/relationships/image" Target="../media/image4.svg"/><Relationship Id="rId5" Type="http://schemas.openxmlformats.org/officeDocument/2006/relationships/tags" Target="../tags/tag138.xml"/><Relationship Id="rId15" Type="http://schemas.openxmlformats.org/officeDocument/2006/relationships/tags" Target="../tags/tag148.xml"/><Relationship Id="rId23" Type="http://schemas.openxmlformats.org/officeDocument/2006/relationships/tags" Target="../tags/tag156.xml"/><Relationship Id="rId28" Type="http://schemas.openxmlformats.org/officeDocument/2006/relationships/tags" Target="../tags/tag161.xml"/><Relationship Id="rId36" Type="http://schemas.openxmlformats.org/officeDocument/2006/relationships/tags" Target="../tags/tag169.xml"/><Relationship Id="rId10" Type="http://schemas.openxmlformats.org/officeDocument/2006/relationships/tags" Target="../tags/tag143.xml"/><Relationship Id="rId19" Type="http://schemas.openxmlformats.org/officeDocument/2006/relationships/tags" Target="../tags/tag152.xml"/><Relationship Id="rId31" Type="http://schemas.openxmlformats.org/officeDocument/2006/relationships/tags" Target="../tags/tag164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tags" Target="../tags/tag147.xml"/><Relationship Id="rId22" Type="http://schemas.openxmlformats.org/officeDocument/2006/relationships/tags" Target="../tags/tag155.xml"/><Relationship Id="rId27" Type="http://schemas.openxmlformats.org/officeDocument/2006/relationships/tags" Target="../tags/tag160.xml"/><Relationship Id="rId30" Type="http://schemas.openxmlformats.org/officeDocument/2006/relationships/tags" Target="../tags/tag163.xml"/><Relationship Id="rId35" Type="http://schemas.openxmlformats.org/officeDocument/2006/relationships/tags" Target="../tags/tag168.xml"/><Relationship Id="rId8" Type="http://schemas.openxmlformats.org/officeDocument/2006/relationships/tags" Target="../tags/tag141.xml"/><Relationship Id="rId3" Type="http://schemas.openxmlformats.org/officeDocument/2006/relationships/tags" Target="../tags/tag1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tags" Target="../tags/tag383.xml"/><Relationship Id="rId18" Type="http://schemas.openxmlformats.org/officeDocument/2006/relationships/tags" Target="../tags/tag388.xml"/><Relationship Id="rId26" Type="http://schemas.openxmlformats.org/officeDocument/2006/relationships/tags" Target="../tags/tag396.xml"/><Relationship Id="rId39" Type="http://schemas.openxmlformats.org/officeDocument/2006/relationships/image" Target="../media/image41.png"/><Relationship Id="rId21" Type="http://schemas.openxmlformats.org/officeDocument/2006/relationships/tags" Target="../tags/tag391.xml"/><Relationship Id="rId34" Type="http://schemas.openxmlformats.org/officeDocument/2006/relationships/tags" Target="../tags/tag404.xml"/><Relationship Id="rId7" Type="http://schemas.openxmlformats.org/officeDocument/2006/relationships/tags" Target="../tags/tag377.xml"/><Relationship Id="rId12" Type="http://schemas.openxmlformats.org/officeDocument/2006/relationships/tags" Target="../tags/tag382.xml"/><Relationship Id="rId17" Type="http://schemas.openxmlformats.org/officeDocument/2006/relationships/tags" Target="../tags/tag387.xml"/><Relationship Id="rId25" Type="http://schemas.openxmlformats.org/officeDocument/2006/relationships/tags" Target="../tags/tag395.xml"/><Relationship Id="rId33" Type="http://schemas.openxmlformats.org/officeDocument/2006/relationships/tags" Target="../tags/tag403.xml"/><Relationship Id="rId38" Type="http://schemas.openxmlformats.org/officeDocument/2006/relationships/image" Target="../media/image2.png"/><Relationship Id="rId2" Type="http://schemas.openxmlformats.org/officeDocument/2006/relationships/tags" Target="../tags/tag372.xml"/><Relationship Id="rId16" Type="http://schemas.openxmlformats.org/officeDocument/2006/relationships/tags" Target="../tags/tag386.xml"/><Relationship Id="rId20" Type="http://schemas.openxmlformats.org/officeDocument/2006/relationships/tags" Target="../tags/tag390.xml"/><Relationship Id="rId29" Type="http://schemas.openxmlformats.org/officeDocument/2006/relationships/tags" Target="../tags/tag399.xml"/><Relationship Id="rId1" Type="http://schemas.openxmlformats.org/officeDocument/2006/relationships/tags" Target="../tags/tag371.xml"/><Relationship Id="rId6" Type="http://schemas.openxmlformats.org/officeDocument/2006/relationships/tags" Target="../tags/tag376.xml"/><Relationship Id="rId11" Type="http://schemas.openxmlformats.org/officeDocument/2006/relationships/tags" Target="../tags/tag381.xml"/><Relationship Id="rId24" Type="http://schemas.openxmlformats.org/officeDocument/2006/relationships/tags" Target="../tags/tag394.xml"/><Relationship Id="rId32" Type="http://schemas.openxmlformats.org/officeDocument/2006/relationships/tags" Target="../tags/tag402.xml"/><Relationship Id="rId37" Type="http://schemas.openxmlformats.org/officeDocument/2006/relationships/slideLayout" Target="../slideLayouts/slideLayout1.xml"/><Relationship Id="rId5" Type="http://schemas.openxmlformats.org/officeDocument/2006/relationships/tags" Target="../tags/tag375.xml"/><Relationship Id="rId15" Type="http://schemas.openxmlformats.org/officeDocument/2006/relationships/tags" Target="../tags/tag385.xml"/><Relationship Id="rId23" Type="http://schemas.openxmlformats.org/officeDocument/2006/relationships/tags" Target="../tags/tag393.xml"/><Relationship Id="rId28" Type="http://schemas.openxmlformats.org/officeDocument/2006/relationships/tags" Target="../tags/tag398.xml"/><Relationship Id="rId36" Type="http://schemas.openxmlformats.org/officeDocument/2006/relationships/tags" Target="../tags/tag406.xml"/><Relationship Id="rId10" Type="http://schemas.openxmlformats.org/officeDocument/2006/relationships/tags" Target="../tags/tag380.xml"/><Relationship Id="rId19" Type="http://schemas.openxmlformats.org/officeDocument/2006/relationships/tags" Target="../tags/tag389.xml"/><Relationship Id="rId31" Type="http://schemas.openxmlformats.org/officeDocument/2006/relationships/tags" Target="../tags/tag401.xml"/><Relationship Id="rId4" Type="http://schemas.openxmlformats.org/officeDocument/2006/relationships/tags" Target="../tags/tag374.xml"/><Relationship Id="rId9" Type="http://schemas.openxmlformats.org/officeDocument/2006/relationships/tags" Target="../tags/tag379.xml"/><Relationship Id="rId14" Type="http://schemas.openxmlformats.org/officeDocument/2006/relationships/tags" Target="../tags/tag384.xml"/><Relationship Id="rId22" Type="http://schemas.openxmlformats.org/officeDocument/2006/relationships/tags" Target="../tags/tag392.xml"/><Relationship Id="rId27" Type="http://schemas.openxmlformats.org/officeDocument/2006/relationships/tags" Target="../tags/tag397.xml"/><Relationship Id="rId30" Type="http://schemas.openxmlformats.org/officeDocument/2006/relationships/tags" Target="../tags/tag400.xml"/><Relationship Id="rId35" Type="http://schemas.openxmlformats.org/officeDocument/2006/relationships/tags" Target="../tags/tag405.xml"/><Relationship Id="rId8" Type="http://schemas.openxmlformats.org/officeDocument/2006/relationships/tags" Target="../tags/tag378.xml"/><Relationship Id="rId3" Type="http://schemas.openxmlformats.org/officeDocument/2006/relationships/tags" Target="../tags/tag3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415.xml"/><Relationship Id="rId13" Type="http://schemas.openxmlformats.org/officeDocument/2006/relationships/tags" Target="../tags/tag420.xml"/><Relationship Id="rId18" Type="http://schemas.openxmlformats.org/officeDocument/2006/relationships/tags" Target="../tags/tag425.xml"/><Relationship Id="rId26" Type="http://schemas.openxmlformats.org/officeDocument/2006/relationships/tags" Target="../tags/tag433.xml"/><Relationship Id="rId3" Type="http://schemas.openxmlformats.org/officeDocument/2006/relationships/tags" Target="../tags/tag410.xml"/><Relationship Id="rId21" Type="http://schemas.openxmlformats.org/officeDocument/2006/relationships/tags" Target="../tags/tag428.xml"/><Relationship Id="rId7" Type="http://schemas.openxmlformats.org/officeDocument/2006/relationships/tags" Target="../tags/tag414.xml"/><Relationship Id="rId12" Type="http://schemas.openxmlformats.org/officeDocument/2006/relationships/tags" Target="../tags/tag419.xml"/><Relationship Id="rId17" Type="http://schemas.openxmlformats.org/officeDocument/2006/relationships/tags" Target="../tags/tag424.xml"/><Relationship Id="rId25" Type="http://schemas.openxmlformats.org/officeDocument/2006/relationships/tags" Target="../tags/tag432.xml"/><Relationship Id="rId2" Type="http://schemas.openxmlformats.org/officeDocument/2006/relationships/tags" Target="../tags/tag409.xml"/><Relationship Id="rId16" Type="http://schemas.openxmlformats.org/officeDocument/2006/relationships/tags" Target="../tags/tag423.xml"/><Relationship Id="rId20" Type="http://schemas.openxmlformats.org/officeDocument/2006/relationships/tags" Target="../tags/tag427.xml"/><Relationship Id="rId1" Type="http://schemas.openxmlformats.org/officeDocument/2006/relationships/tags" Target="../tags/tag408.xml"/><Relationship Id="rId6" Type="http://schemas.openxmlformats.org/officeDocument/2006/relationships/tags" Target="../tags/tag413.xml"/><Relationship Id="rId11" Type="http://schemas.openxmlformats.org/officeDocument/2006/relationships/tags" Target="../tags/tag418.xml"/><Relationship Id="rId24" Type="http://schemas.openxmlformats.org/officeDocument/2006/relationships/tags" Target="../tags/tag431.xml"/><Relationship Id="rId5" Type="http://schemas.openxmlformats.org/officeDocument/2006/relationships/tags" Target="../tags/tag412.xml"/><Relationship Id="rId15" Type="http://schemas.openxmlformats.org/officeDocument/2006/relationships/tags" Target="../tags/tag422.xml"/><Relationship Id="rId23" Type="http://schemas.openxmlformats.org/officeDocument/2006/relationships/tags" Target="../tags/tag430.xml"/><Relationship Id="rId28" Type="http://schemas.openxmlformats.org/officeDocument/2006/relationships/image" Target="../media/image1.png"/><Relationship Id="rId10" Type="http://schemas.openxmlformats.org/officeDocument/2006/relationships/tags" Target="../tags/tag417.xml"/><Relationship Id="rId19" Type="http://schemas.openxmlformats.org/officeDocument/2006/relationships/tags" Target="../tags/tag426.xml"/><Relationship Id="rId4" Type="http://schemas.openxmlformats.org/officeDocument/2006/relationships/tags" Target="../tags/tag411.xml"/><Relationship Id="rId9" Type="http://schemas.openxmlformats.org/officeDocument/2006/relationships/tags" Target="../tags/tag416.xml"/><Relationship Id="rId14" Type="http://schemas.openxmlformats.org/officeDocument/2006/relationships/tags" Target="../tags/tag421.xml"/><Relationship Id="rId22" Type="http://schemas.openxmlformats.org/officeDocument/2006/relationships/tags" Target="../tags/tag429.xml"/><Relationship Id="rId27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86.xml"/><Relationship Id="rId18" Type="http://schemas.openxmlformats.org/officeDocument/2006/relationships/tags" Target="../tags/tag191.xml"/><Relationship Id="rId26" Type="http://schemas.openxmlformats.org/officeDocument/2006/relationships/tags" Target="../tags/tag199.xml"/><Relationship Id="rId39" Type="http://schemas.openxmlformats.org/officeDocument/2006/relationships/image" Target="../media/image3.png"/><Relationship Id="rId21" Type="http://schemas.openxmlformats.org/officeDocument/2006/relationships/tags" Target="../tags/tag194.xml"/><Relationship Id="rId34" Type="http://schemas.openxmlformats.org/officeDocument/2006/relationships/tags" Target="../tags/tag207.xml"/><Relationship Id="rId7" Type="http://schemas.openxmlformats.org/officeDocument/2006/relationships/tags" Target="../tags/tag180.xml"/><Relationship Id="rId12" Type="http://schemas.openxmlformats.org/officeDocument/2006/relationships/tags" Target="../tags/tag185.xml"/><Relationship Id="rId17" Type="http://schemas.openxmlformats.org/officeDocument/2006/relationships/tags" Target="../tags/tag190.xml"/><Relationship Id="rId25" Type="http://schemas.openxmlformats.org/officeDocument/2006/relationships/tags" Target="../tags/tag198.xml"/><Relationship Id="rId33" Type="http://schemas.openxmlformats.org/officeDocument/2006/relationships/tags" Target="../tags/tag206.xml"/><Relationship Id="rId38" Type="http://schemas.openxmlformats.org/officeDocument/2006/relationships/image" Target="../media/image2.png"/><Relationship Id="rId2" Type="http://schemas.openxmlformats.org/officeDocument/2006/relationships/tags" Target="../tags/tag175.xml"/><Relationship Id="rId16" Type="http://schemas.openxmlformats.org/officeDocument/2006/relationships/tags" Target="../tags/tag189.xml"/><Relationship Id="rId20" Type="http://schemas.openxmlformats.org/officeDocument/2006/relationships/tags" Target="../tags/tag193.xml"/><Relationship Id="rId29" Type="http://schemas.openxmlformats.org/officeDocument/2006/relationships/tags" Target="../tags/tag202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tags" Target="../tags/tag184.xml"/><Relationship Id="rId24" Type="http://schemas.openxmlformats.org/officeDocument/2006/relationships/tags" Target="../tags/tag197.xml"/><Relationship Id="rId32" Type="http://schemas.openxmlformats.org/officeDocument/2006/relationships/tags" Target="../tags/tag205.xml"/><Relationship Id="rId37" Type="http://schemas.openxmlformats.org/officeDocument/2006/relationships/slideLayout" Target="../slideLayouts/slideLayout1.xml"/><Relationship Id="rId40" Type="http://schemas.openxmlformats.org/officeDocument/2006/relationships/image" Target="../media/image4.svg"/><Relationship Id="rId5" Type="http://schemas.openxmlformats.org/officeDocument/2006/relationships/tags" Target="../tags/tag178.xml"/><Relationship Id="rId15" Type="http://schemas.openxmlformats.org/officeDocument/2006/relationships/tags" Target="../tags/tag188.xml"/><Relationship Id="rId23" Type="http://schemas.openxmlformats.org/officeDocument/2006/relationships/tags" Target="../tags/tag196.xml"/><Relationship Id="rId28" Type="http://schemas.openxmlformats.org/officeDocument/2006/relationships/tags" Target="../tags/tag201.xml"/><Relationship Id="rId36" Type="http://schemas.openxmlformats.org/officeDocument/2006/relationships/tags" Target="../tags/tag209.xml"/><Relationship Id="rId10" Type="http://schemas.openxmlformats.org/officeDocument/2006/relationships/tags" Target="../tags/tag183.xml"/><Relationship Id="rId19" Type="http://schemas.openxmlformats.org/officeDocument/2006/relationships/tags" Target="../tags/tag192.xml"/><Relationship Id="rId31" Type="http://schemas.openxmlformats.org/officeDocument/2006/relationships/tags" Target="../tags/tag204.xml"/><Relationship Id="rId4" Type="http://schemas.openxmlformats.org/officeDocument/2006/relationships/tags" Target="../tags/tag177.xml"/><Relationship Id="rId9" Type="http://schemas.openxmlformats.org/officeDocument/2006/relationships/tags" Target="../tags/tag182.xml"/><Relationship Id="rId14" Type="http://schemas.openxmlformats.org/officeDocument/2006/relationships/tags" Target="../tags/tag187.xml"/><Relationship Id="rId22" Type="http://schemas.openxmlformats.org/officeDocument/2006/relationships/tags" Target="../tags/tag195.xml"/><Relationship Id="rId27" Type="http://schemas.openxmlformats.org/officeDocument/2006/relationships/tags" Target="../tags/tag200.xml"/><Relationship Id="rId30" Type="http://schemas.openxmlformats.org/officeDocument/2006/relationships/tags" Target="../tags/tag203.xml"/><Relationship Id="rId35" Type="http://schemas.openxmlformats.org/officeDocument/2006/relationships/tags" Target="../tags/tag208.xml"/><Relationship Id="rId8" Type="http://schemas.openxmlformats.org/officeDocument/2006/relationships/tags" Target="../tags/tag181.xml"/><Relationship Id="rId3" Type="http://schemas.openxmlformats.org/officeDocument/2006/relationships/tags" Target="../tags/tag17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"/>
          <p:cNvGrpSpPr/>
          <p:nvPr userDrawn="1"/>
        </p:nvGrpSpPr>
        <p:grpSpPr>
          <a:xfrm rot="16200000">
            <a:off x="1590807" y="4804882"/>
            <a:ext cx="428835" cy="2529576"/>
            <a:chOff x="11067253" y="3844910"/>
            <a:chExt cx="428835" cy="2529576"/>
          </a:xfrm>
          <a:gradFill>
            <a:gsLst>
              <a:gs pos="0">
                <a:srgbClr val="E1F9FC">
                  <a:alpha val="0"/>
                </a:srgbClr>
              </a:gs>
              <a:gs pos="100000">
                <a:srgbClr val="65E0FA"/>
              </a:gs>
            </a:gsLst>
            <a:lin ang="16200000" scaled="0"/>
          </a:gradFill>
        </p:grpSpPr>
        <p:grpSp>
          <p:nvGrpSpPr>
            <p:cNvPr id="5" name="Group 4"/>
            <p:cNvGrpSpPr/>
            <p:nvPr userDrawn="1"/>
          </p:nvGrpSpPr>
          <p:grpSpPr>
            <a:xfrm>
              <a:off x="11067253" y="3844910"/>
              <a:ext cx="428835" cy="2529576"/>
              <a:chOff x="10460214" y="4181769"/>
              <a:chExt cx="428835" cy="2529576"/>
            </a:xfrm>
            <a:grpFill/>
          </p:grpSpPr>
          <p:grpSp>
            <p:nvGrpSpPr>
              <p:cNvPr id="10" name="Google Shape;1977;p43"/>
              <p:cNvGrpSpPr/>
              <p:nvPr userDrawn="1"/>
            </p:nvGrpSpPr>
            <p:grpSpPr>
              <a:xfrm>
                <a:off x="10460214" y="4181769"/>
                <a:ext cx="428835" cy="428835"/>
                <a:chOff x="8380157" y="546043"/>
                <a:chExt cx="273300" cy="273300"/>
              </a:xfrm>
              <a:grpFill/>
            </p:grpSpPr>
            <p:sp>
              <p:nvSpPr>
                <p:cNvPr id="12" name="图形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8380157" y="546043"/>
                  <a:ext cx="273300" cy="273300"/>
                </a:xfrm>
                <a:prstGeom prst="ellipse">
                  <a:avLst/>
                </a:prstGeom>
                <a:grpFill/>
                <a:ln>
                  <a:solidFill>
                    <a:schemeClr val="bg2">
                      <a:lumMod val="85000"/>
                    </a:schemeClr>
                  </a:solidFill>
                </a:ln>
                <a:effectLst>
                  <a:outerShdw blurRad="57150" dist="9525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13" name="图形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8418857" y="584743"/>
                  <a:ext cx="195900" cy="195900"/>
                </a:xfrm>
                <a:prstGeom prst="ellipse">
                  <a:avLst/>
                </a:prstGeom>
                <a:grpFill/>
                <a:ln w="19050" cap="flat" cmpd="sng">
                  <a:solidFill>
                    <a:schemeClr val="bg2">
                      <a:lumMod val="8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cxnSp>
            <p:nvCxnSpPr>
              <p:cNvPr id="11" name="图形"/>
              <p:cNvCxnSpPr/>
              <p:nvPr userDrawn="1">
                <p:custDataLst>
                  <p:tags r:id="rId28"/>
                </p:custDataLst>
              </p:nvPr>
            </p:nvCxnSpPr>
            <p:spPr>
              <a:xfrm>
                <a:off x="10674635" y="4552545"/>
                <a:ext cx="0" cy="21588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" name="Group 5"/>
            <p:cNvGrpSpPr/>
            <p:nvPr userDrawn="1"/>
          </p:nvGrpSpPr>
          <p:grpSpPr>
            <a:xfrm rot="16200000">
              <a:off x="11024172" y="5612130"/>
              <a:ext cx="514996" cy="139764"/>
              <a:chOff x="10114279" y="833002"/>
              <a:chExt cx="514996" cy="139764"/>
            </a:xfrm>
            <a:grpFill/>
          </p:grpSpPr>
          <p:sp>
            <p:nvSpPr>
              <p:cNvPr id="7" name="图形"/>
              <p:cNvSpPr/>
              <p:nvPr userDrawn="1">
                <p:custDataLst>
                  <p:tags r:id="rId25"/>
                </p:custDataLst>
              </p:nvPr>
            </p:nvSpPr>
            <p:spPr>
              <a:xfrm rot="5400000">
                <a:off x="10489511" y="833002"/>
                <a:ext cx="139764" cy="13976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grpFill/>
              <a:ln>
                <a:solidFill>
                  <a:schemeClr val="bg2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8" name="图形"/>
              <p:cNvSpPr/>
              <p:nvPr userDrawn="1">
                <p:custDataLst>
                  <p:tags r:id="rId26"/>
                </p:custDataLst>
              </p:nvPr>
            </p:nvSpPr>
            <p:spPr>
              <a:xfrm rot="5400000">
                <a:off x="10301671" y="833201"/>
                <a:ext cx="139764" cy="13936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pFill/>
              <a:ln>
                <a:solidFill>
                  <a:schemeClr val="bg2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9" name="图形"/>
              <p:cNvSpPr/>
              <p:nvPr userDrawn="1">
                <p:custDataLst>
                  <p:tags r:id="rId27"/>
                </p:custDataLst>
              </p:nvPr>
            </p:nvSpPr>
            <p:spPr>
              <a:xfrm rot="5400000">
                <a:off x="10114055" y="833226"/>
                <a:ext cx="139764" cy="13931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pFill/>
              <a:ln>
                <a:solidFill>
                  <a:schemeClr val="bg2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111" name="图形"/>
          <p:cNvGrpSpPr/>
          <p:nvPr/>
        </p:nvGrpSpPr>
        <p:grpSpPr>
          <a:xfrm>
            <a:off x="6659245" y="688340"/>
            <a:ext cx="5648960" cy="6253480"/>
            <a:chOff x="10487" y="1084"/>
            <a:chExt cx="8896" cy="9848"/>
          </a:xfrm>
        </p:grpSpPr>
        <p:sp>
          <p:nvSpPr>
            <p:cNvPr id="45" name="图形"/>
            <p:cNvSpPr/>
            <p:nvPr userDrawn="1">
              <p:custDataLst>
                <p:tags r:id="rId22"/>
              </p:custDataLst>
            </p:nvPr>
          </p:nvSpPr>
          <p:spPr>
            <a:xfrm flipH="1">
              <a:off x="17025" y="4184"/>
              <a:ext cx="1938" cy="6748"/>
            </a:xfrm>
            <a:custGeom>
              <a:avLst/>
              <a:gdLst/>
              <a:ahLst/>
              <a:cxnLst/>
              <a:rect l="l" t="t" r="r" b="b"/>
              <a:pathLst>
                <a:path w="19053" h="53125" extrusionOk="0">
                  <a:moveTo>
                    <a:pt x="18990" y="48712"/>
                  </a:moveTo>
                  <a:cubicBezTo>
                    <a:pt x="19053" y="48389"/>
                    <a:pt x="19053" y="48057"/>
                    <a:pt x="18990" y="47735"/>
                  </a:cubicBezTo>
                  <a:lnTo>
                    <a:pt x="18990" y="1"/>
                  </a:lnTo>
                  <a:lnTo>
                    <a:pt x="0" y="1"/>
                  </a:lnTo>
                  <a:lnTo>
                    <a:pt x="0" y="48712"/>
                  </a:lnTo>
                  <a:lnTo>
                    <a:pt x="41" y="48712"/>
                  </a:lnTo>
                  <a:cubicBezTo>
                    <a:pt x="485" y="51192"/>
                    <a:pt x="4567" y="53124"/>
                    <a:pt x="9533" y="53109"/>
                  </a:cubicBezTo>
                  <a:cubicBezTo>
                    <a:pt x="14461" y="53093"/>
                    <a:pt x="18509" y="51167"/>
                    <a:pt x="18990" y="4871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65E0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10487" y="1084"/>
              <a:ext cx="8896" cy="9716"/>
              <a:chOff x="10487" y="1084"/>
              <a:chExt cx="8896" cy="9716"/>
            </a:xfrm>
          </p:grpSpPr>
          <p:sp>
            <p:nvSpPr>
              <p:cNvPr id="2" name="图形"/>
              <p:cNvSpPr/>
              <p:nvPr userDrawn="1">
                <p:custDataLst>
                  <p:tags r:id="rId23"/>
                </p:custDataLst>
              </p:nvPr>
            </p:nvSpPr>
            <p:spPr>
              <a:xfrm>
                <a:off x="11556" y="1084"/>
                <a:ext cx="6667" cy="971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0">
                    <a:srgbClr val="E1F9FC">
                      <a:alpha val="0"/>
                    </a:srgbClr>
                  </a:gs>
                  <a:gs pos="100000">
                    <a:srgbClr val="65E0FA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pic>
            <p:nvPicPr>
              <p:cNvPr id="3" name="图形" descr="112173-removebg-preview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2"/>
              <a:srcRect t="19679" b="20436"/>
              <a:stretch>
                <a:fillRect/>
              </a:stretch>
            </p:blipFill>
            <p:spPr>
              <a:xfrm>
                <a:off x="10487" y="2280"/>
                <a:ext cx="8896" cy="7991"/>
              </a:xfrm>
              <a:prstGeom prst="rect">
                <a:avLst/>
              </a:prstGeom>
            </p:spPr>
          </p:pic>
        </p:grpSp>
      </p:grpSp>
      <p:sp>
        <p:nvSpPr>
          <p:cNvPr id="104" name="图形"/>
          <p:cNvSpPr txBox="1"/>
          <p:nvPr/>
        </p:nvSpPr>
        <p:spPr>
          <a:xfrm>
            <a:off x="540437" y="3614193"/>
            <a:ext cx="6026151" cy="141599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SemiBold" panose="02020600000000000000" charset="-122"/>
                <a:ea typeface="思源宋体 SemiBold" panose="02020600000000000000" charset="-122"/>
                <a:cs typeface="思源黑体旧字形 Light" panose="020B0300000000000000" charset="-128"/>
                <a:sym typeface="+mn-ea"/>
              </a:rPr>
              <a:t>小组成员： 黄文坚，利展豪，佘睿烁，杨可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思源宋体 SemiBold" panose="02020600000000000000" charset="-122"/>
              <a:ea typeface="思源宋体 SemiBold" panose="02020600000000000000" charset="-122"/>
              <a:cs typeface="思源黑体旧字形 Light" panose="020B0300000000000000" charset="-128"/>
              <a:sym typeface="+mn-ea"/>
            </a:endParaRPr>
          </a:p>
          <a:p>
            <a:pPr>
              <a:lnSpc>
                <a:spcPct val="170000"/>
              </a:lnSpc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思源宋体 SemiBold" panose="02020600000000000000" charset="-122"/>
              <a:ea typeface="思源宋体 SemiBold" panose="02020600000000000000" charset="-122"/>
              <a:cs typeface="思源黑体旧字形 Light" panose="020B0300000000000000" charset="-128"/>
              <a:sym typeface="+mn-ea"/>
            </a:endParaRPr>
          </a:p>
        </p:txBody>
      </p:sp>
      <p:grpSp>
        <p:nvGrpSpPr>
          <p:cNvPr id="90" name="图形"/>
          <p:cNvGrpSpPr/>
          <p:nvPr/>
        </p:nvGrpSpPr>
        <p:grpSpPr>
          <a:xfrm>
            <a:off x="654704" y="4992275"/>
            <a:ext cx="2731135" cy="439420"/>
            <a:chOff x="4423" y="7243"/>
            <a:chExt cx="4301" cy="692"/>
          </a:xfrm>
        </p:grpSpPr>
        <p:grpSp>
          <p:nvGrpSpPr>
            <p:cNvPr id="72" name="图形"/>
            <p:cNvGrpSpPr/>
            <p:nvPr/>
          </p:nvGrpSpPr>
          <p:grpSpPr>
            <a:xfrm>
              <a:off x="4423" y="7243"/>
              <a:ext cx="2960" cy="692"/>
              <a:chOff x="2198" y="7587"/>
              <a:chExt cx="3273" cy="765"/>
            </a:xfrm>
          </p:grpSpPr>
          <p:sp>
            <p:nvSpPr>
              <p:cNvPr id="73" name="图形"/>
              <p:cNvSpPr/>
              <p:nvPr>
                <p:custDataLst>
                  <p:tags r:id="rId20"/>
                </p:custDataLst>
              </p:nvPr>
            </p:nvSpPr>
            <p:spPr>
              <a:xfrm>
                <a:off x="2198" y="7587"/>
                <a:ext cx="3192" cy="76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9000">
                    <a:srgbClr val="3293F6"/>
                  </a:gs>
                  <a:gs pos="100000">
                    <a:srgbClr val="65E0FA"/>
                  </a:gs>
                </a:gsLst>
                <a:lin ang="2700000"/>
              </a:gradFill>
              <a:ln w="25400">
                <a:solidFill>
                  <a:schemeClr val="bg1"/>
                </a:solidFill>
              </a:ln>
              <a:effectLst>
                <a:outerShdw blurRad="247650" dist="53492" dir="5400000" algn="ctr" rotWithShape="0">
                  <a:schemeClr val="tx1">
                    <a:lumMod val="50000"/>
                    <a:lumOff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6286" tIns="48143" rIns="96286" bIns="48143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9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思源宋体 CN Heavy" panose="02020900000000000000" charset="-122"/>
                  <a:ea typeface="思源宋体 CN Heavy" panose="02020900000000000000" charset="-122"/>
                  <a:cs typeface="思源宋体 CN Heavy" panose="02020900000000000000" charset="-122"/>
                </a:endParaRPr>
              </a:p>
            </p:txBody>
          </p:sp>
          <p:sp>
            <p:nvSpPr>
              <p:cNvPr id="74" name="图形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2238" y="7653"/>
                <a:ext cx="3233" cy="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>
                  <a:buClrTx/>
                  <a:buSzTx/>
                  <a:buFontTx/>
                </a:pPr>
                <a:r>
                  <a:rPr lang="en-US" altLang="zh-CN" dirty="0">
                    <a:solidFill>
                      <a:schemeClr val="bg1"/>
                    </a:solidFill>
                    <a:effectLst>
                      <a:outerShdw blurRad="355600" sx="102000" sy="102000" algn="ctr" rotWithShape="0">
                        <a:srgbClr val="9F3A02">
                          <a:alpha val="15000"/>
                        </a:srgbClr>
                      </a:outerShdw>
                    </a:effectLst>
                    <a:latin typeface="思源宋体 CN Heavy" panose="02020900000000000000" charset="-122"/>
                    <a:ea typeface="思源宋体 CN Heavy" panose="02020900000000000000" charset="-122"/>
                    <a:cs typeface="思源宋体 CN Heavy" panose="02020900000000000000" charset="-122"/>
                    <a:sym typeface="+mn-ea"/>
                  </a:rPr>
                  <a:t>Time : 2025.6</a:t>
                </a:r>
                <a:endParaRPr lang="zh-CN" altLang="en-US" dirty="0">
                  <a:solidFill>
                    <a:schemeClr val="bg1"/>
                  </a:solidFill>
                  <a:effectLst>
                    <a:outerShdw blurRad="355600" sx="102000" sy="102000" algn="ctr" rotWithShape="0">
                      <a:srgbClr val="9F3A02">
                        <a:alpha val="15000"/>
                      </a:srgbClr>
                    </a:outerShdw>
                  </a:effectLst>
                  <a:latin typeface="思源宋体 CN Heavy" panose="02020900000000000000" charset="-122"/>
                  <a:ea typeface="思源宋体 CN Heavy" panose="02020900000000000000" charset="-122"/>
                  <a:cs typeface="思源宋体 CN Heavy" panose="02020900000000000000" charset="-122"/>
                  <a:sym typeface="+mn-ea"/>
                </a:endParaRPr>
              </a:p>
            </p:txBody>
          </p:sp>
        </p:grpSp>
        <p:grpSp>
          <p:nvGrpSpPr>
            <p:cNvPr id="75" name="图形"/>
            <p:cNvGrpSpPr/>
            <p:nvPr/>
          </p:nvGrpSpPr>
          <p:grpSpPr>
            <a:xfrm>
              <a:off x="7830" y="7446"/>
              <a:ext cx="894" cy="368"/>
              <a:chOff x="7776" y="7516"/>
              <a:chExt cx="894" cy="368"/>
            </a:xfrm>
            <a:gradFill>
              <a:gsLst>
                <a:gs pos="0">
                  <a:srgbClr val="46D438"/>
                </a:gs>
                <a:gs pos="100000">
                  <a:srgbClr val="02AE24"/>
                </a:gs>
              </a:gsLst>
              <a:path path="circle">
                <a:fillToRect l="100000" t="100000"/>
              </a:path>
              <a:tileRect r="-100000" b="-100000"/>
            </a:gradFill>
          </p:grpSpPr>
          <p:grpSp>
            <p:nvGrpSpPr>
              <p:cNvPr id="76" name="组合 75"/>
              <p:cNvGrpSpPr/>
              <p:nvPr/>
            </p:nvGrpSpPr>
            <p:grpSpPr>
              <a:xfrm rot="10800000" flipH="1">
                <a:off x="7776" y="7516"/>
                <a:ext cx="306" cy="369"/>
                <a:chOff x="11250295" y="574675"/>
                <a:chExt cx="194426" cy="234315"/>
              </a:xfrm>
              <a:grpFill/>
            </p:grpSpPr>
            <p:sp>
              <p:nvSpPr>
                <p:cNvPr id="77" name="图形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11250295" y="574675"/>
                  <a:ext cx="194426" cy="156026"/>
                </a:xfrm>
                <a:custGeom>
                  <a:avLst/>
                  <a:gdLst>
                    <a:gd name="T0" fmla="*/ 0 w 353"/>
                    <a:gd name="T1" fmla="*/ 0 h 283"/>
                    <a:gd name="T2" fmla="*/ 282 w 353"/>
                    <a:gd name="T3" fmla="*/ 283 h 283"/>
                    <a:gd name="T4" fmla="*/ 353 w 353"/>
                    <a:gd name="T5" fmla="*/ 212 h 283"/>
                    <a:gd name="T6" fmla="*/ 141 w 353"/>
                    <a:gd name="T7" fmla="*/ 0 h 283"/>
                    <a:gd name="T8" fmla="*/ 0 w 353"/>
                    <a:gd name="T9" fmla="*/ 0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3" h="283">
                      <a:moveTo>
                        <a:pt x="0" y="0"/>
                      </a:moveTo>
                      <a:lnTo>
                        <a:pt x="282" y="283"/>
                      </a:lnTo>
                      <a:lnTo>
                        <a:pt x="353" y="212"/>
                      </a:lnTo>
                      <a:lnTo>
                        <a:pt x="1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29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>
                  <a:defPPr>
                    <a:defRPr lang="id-ID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600" b="1">
                    <a:solidFill>
                      <a:srgbClr val="3C5CA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charset="-122"/>
                    <a:ea typeface="思源宋体 CN Heavy" panose="02020900000000000000" charset="-122"/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78" name="图形"/>
                <p:cNvSpPr/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11250295" y="652964"/>
                  <a:ext cx="194426" cy="156026"/>
                </a:xfrm>
                <a:custGeom>
                  <a:avLst/>
                  <a:gdLst>
                    <a:gd name="T0" fmla="*/ 0 w 353"/>
                    <a:gd name="T1" fmla="*/ 283 h 283"/>
                    <a:gd name="T2" fmla="*/ 282 w 353"/>
                    <a:gd name="T3" fmla="*/ 0 h 283"/>
                    <a:gd name="T4" fmla="*/ 353 w 353"/>
                    <a:gd name="T5" fmla="*/ 71 h 283"/>
                    <a:gd name="T6" fmla="*/ 141 w 353"/>
                    <a:gd name="T7" fmla="*/ 283 h 283"/>
                    <a:gd name="T8" fmla="*/ 0 w 353"/>
                    <a:gd name="T9" fmla="*/ 283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3" h="283">
                      <a:moveTo>
                        <a:pt x="0" y="283"/>
                      </a:moveTo>
                      <a:lnTo>
                        <a:pt x="282" y="0"/>
                      </a:lnTo>
                      <a:lnTo>
                        <a:pt x="353" y="71"/>
                      </a:lnTo>
                      <a:lnTo>
                        <a:pt x="141" y="283"/>
                      </a:lnTo>
                      <a:lnTo>
                        <a:pt x="0" y="283"/>
                      </a:lnTo>
                      <a:close/>
                    </a:path>
                  </a:pathLst>
                </a:custGeom>
                <a:gradFill>
                  <a:gsLst>
                    <a:gs pos="29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>
                  <a:defPPr>
                    <a:defRPr lang="id-ID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600" b="1">
                    <a:solidFill>
                      <a:srgbClr val="3C5CA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charset="-122"/>
                    <a:ea typeface="思源宋体 CN Heavy" panose="02020900000000000000" charset="-122"/>
                    <a:cs typeface="思源黑体旧字形 Light" panose="020B0300000000000000" charset="-128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 rot="10800000" flipH="1">
                <a:off x="8082" y="7516"/>
                <a:ext cx="306" cy="369"/>
                <a:chOff x="11444720" y="574675"/>
                <a:chExt cx="194426" cy="234315"/>
              </a:xfrm>
              <a:grpFill/>
            </p:grpSpPr>
            <p:sp>
              <p:nvSpPr>
                <p:cNvPr id="80" name="图形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1444720" y="574675"/>
                  <a:ext cx="194426" cy="156026"/>
                </a:xfrm>
                <a:custGeom>
                  <a:avLst/>
                  <a:gdLst>
                    <a:gd name="T0" fmla="*/ 0 w 353"/>
                    <a:gd name="T1" fmla="*/ 0 h 283"/>
                    <a:gd name="T2" fmla="*/ 282 w 353"/>
                    <a:gd name="T3" fmla="*/ 283 h 283"/>
                    <a:gd name="T4" fmla="*/ 353 w 353"/>
                    <a:gd name="T5" fmla="*/ 212 h 283"/>
                    <a:gd name="T6" fmla="*/ 141 w 353"/>
                    <a:gd name="T7" fmla="*/ 0 h 283"/>
                    <a:gd name="T8" fmla="*/ 0 w 353"/>
                    <a:gd name="T9" fmla="*/ 0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3" h="283">
                      <a:moveTo>
                        <a:pt x="0" y="0"/>
                      </a:moveTo>
                      <a:lnTo>
                        <a:pt x="282" y="283"/>
                      </a:lnTo>
                      <a:lnTo>
                        <a:pt x="353" y="212"/>
                      </a:lnTo>
                      <a:lnTo>
                        <a:pt x="1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29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>
                  <a:defPPr>
                    <a:defRPr lang="id-ID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600" b="1">
                    <a:solidFill>
                      <a:srgbClr val="3C5CA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charset="-122"/>
                    <a:ea typeface="思源宋体 CN Heavy" panose="02020900000000000000" charset="-122"/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81" name="图形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11444720" y="652964"/>
                  <a:ext cx="194426" cy="156026"/>
                </a:xfrm>
                <a:custGeom>
                  <a:avLst/>
                  <a:gdLst>
                    <a:gd name="T0" fmla="*/ 0 w 353"/>
                    <a:gd name="T1" fmla="*/ 283 h 283"/>
                    <a:gd name="T2" fmla="*/ 282 w 353"/>
                    <a:gd name="T3" fmla="*/ 0 h 283"/>
                    <a:gd name="T4" fmla="*/ 353 w 353"/>
                    <a:gd name="T5" fmla="*/ 71 h 283"/>
                    <a:gd name="T6" fmla="*/ 141 w 353"/>
                    <a:gd name="T7" fmla="*/ 283 h 283"/>
                    <a:gd name="T8" fmla="*/ 0 w 353"/>
                    <a:gd name="T9" fmla="*/ 283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3" h="283">
                      <a:moveTo>
                        <a:pt x="0" y="283"/>
                      </a:moveTo>
                      <a:lnTo>
                        <a:pt x="282" y="0"/>
                      </a:lnTo>
                      <a:lnTo>
                        <a:pt x="353" y="71"/>
                      </a:lnTo>
                      <a:lnTo>
                        <a:pt x="141" y="283"/>
                      </a:lnTo>
                      <a:lnTo>
                        <a:pt x="0" y="283"/>
                      </a:lnTo>
                      <a:close/>
                    </a:path>
                  </a:pathLst>
                </a:custGeom>
                <a:gradFill>
                  <a:gsLst>
                    <a:gs pos="29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>
                  <a:defPPr>
                    <a:defRPr lang="id-ID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600" b="1">
                    <a:solidFill>
                      <a:srgbClr val="3C5CA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charset="-122"/>
                    <a:ea typeface="思源宋体 CN Heavy" panose="02020900000000000000" charset="-122"/>
                    <a:cs typeface="思源黑体旧字形 Light" panose="020B0300000000000000" charset="-128"/>
                  </a:endParaRPr>
                </a:p>
              </p:txBody>
            </p:sp>
          </p:grpSp>
          <p:grpSp>
            <p:nvGrpSpPr>
              <p:cNvPr id="82" name="组合 81"/>
              <p:cNvGrpSpPr/>
              <p:nvPr/>
            </p:nvGrpSpPr>
            <p:grpSpPr>
              <a:xfrm rot="10800000" flipH="1">
                <a:off x="8364" y="7516"/>
                <a:ext cx="306" cy="369"/>
                <a:chOff x="11623559" y="574675"/>
                <a:chExt cx="194426" cy="234315"/>
              </a:xfrm>
              <a:grpFill/>
            </p:grpSpPr>
            <p:sp>
              <p:nvSpPr>
                <p:cNvPr id="83" name="图形"/>
                <p:cNvSpPr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11623559" y="574675"/>
                  <a:ext cx="194426" cy="156026"/>
                </a:xfrm>
                <a:custGeom>
                  <a:avLst/>
                  <a:gdLst>
                    <a:gd name="T0" fmla="*/ 0 w 353"/>
                    <a:gd name="T1" fmla="*/ 0 h 283"/>
                    <a:gd name="T2" fmla="*/ 282 w 353"/>
                    <a:gd name="T3" fmla="*/ 283 h 283"/>
                    <a:gd name="T4" fmla="*/ 353 w 353"/>
                    <a:gd name="T5" fmla="*/ 212 h 283"/>
                    <a:gd name="T6" fmla="*/ 141 w 353"/>
                    <a:gd name="T7" fmla="*/ 0 h 283"/>
                    <a:gd name="T8" fmla="*/ 0 w 353"/>
                    <a:gd name="T9" fmla="*/ 0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3" h="283">
                      <a:moveTo>
                        <a:pt x="0" y="0"/>
                      </a:moveTo>
                      <a:lnTo>
                        <a:pt x="282" y="283"/>
                      </a:lnTo>
                      <a:lnTo>
                        <a:pt x="353" y="212"/>
                      </a:lnTo>
                      <a:lnTo>
                        <a:pt x="1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29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>
                  <a:defPPr>
                    <a:defRPr lang="id-ID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600" b="1">
                    <a:solidFill>
                      <a:srgbClr val="3C5CA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charset="-122"/>
                    <a:ea typeface="思源宋体 CN Heavy" panose="02020900000000000000" charset="-122"/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84" name="图形"/>
                <p:cNvSpPr/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11623559" y="652964"/>
                  <a:ext cx="194426" cy="156026"/>
                </a:xfrm>
                <a:custGeom>
                  <a:avLst/>
                  <a:gdLst>
                    <a:gd name="T0" fmla="*/ 0 w 353"/>
                    <a:gd name="T1" fmla="*/ 283 h 283"/>
                    <a:gd name="T2" fmla="*/ 282 w 353"/>
                    <a:gd name="T3" fmla="*/ 0 h 283"/>
                    <a:gd name="T4" fmla="*/ 353 w 353"/>
                    <a:gd name="T5" fmla="*/ 71 h 283"/>
                    <a:gd name="T6" fmla="*/ 141 w 353"/>
                    <a:gd name="T7" fmla="*/ 283 h 283"/>
                    <a:gd name="T8" fmla="*/ 0 w 353"/>
                    <a:gd name="T9" fmla="*/ 283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3" h="283">
                      <a:moveTo>
                        <a:pt x="0" y="283"/>
                      </a:moveTo>
                      <a:lnTo>
                        <a:pt x="282" y="0"/>
                      </a:lnTo>
                      <a:lnTo>
                        <a:pt x="353" y="71"/>
                      </a:lnTo>
                      <a:lnTo>
                        <a:pt x="141" y="283"/>
                      </a:lnTo>
                      <a:lnTo>
                        <a:pt x="0" y="283"/>
                      </a:lnTo>
                      <a:close/>
                    </a:path>
                  </a:pathLst>
                </a:custGeom>
                <a:gradFill>
                  <a:gsLst>
                    <a:gs pos="29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>
                  <a:defPPr>
                    <a:defRPr lang="id-ID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id-ID" sz="600" b="1">
                    <a:solidFill>
                      <a:srgbClr val="3C5CA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思源宋体 CN Heavy" panose="02020900000000000000" charset="-122"/>
                    <a:ea typeface="思源宋体 CN Heavy" panose="02020900000000000000" charset="-122"/>
                    <a:cs typeface="思源黑体旧字形 Light" panose="020B0300000000000000" charset="-128"/>
                  </a:endParaRPr>
                </a:p>
              </p:txBody>
            </p:sp>
          </p:grpSp>
        </p:grpSp>
      </p:grpSp>
      <p:sp>
        <p:nvSpPr>
          <p:cNvPr id="89" name="图形"/>
          <p:cNvSpPr txBox="1"/>
          <p:nvPr>
            <p:custDataLst>
              <p:tags r:id="rId2"/>
            </p:custDataLst>
          </p:nvPr>
        </p:nvSpPr>
        <p:spPr>
          <a:xfrm>
            <a:off x="620395" y="1447800"/>
            <a:ext cx="610869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02AE24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基于树莓派</a:t>
            </a:r>
            <a:endParaRPr lang="en-US" altLang="zh-CN" sz="6000" b="1" dirty="0">
              <a:solidFill>
                <a:srgbClr val="02AE24"/>
              </a:solidFill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</a:endParaRPr>
          </a:p>
          <a:p>
            <a:r>
              <a:rPr lang="zh-CN" altLang="en-US" sz="6000" b="1" dirty="0">
                <a:solidFill>
                  <a:srgbClr val="02AE24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rPr>
              <a:t>       的魔镜系统</a:t>
            </a:r>
          </a:p>
        </p:txBody>
      </p:sp>
      <p:sp>
        <p:nvSpPr>
          <p:cNvPr id="93" name="图形"/>
          <p:cNvSpPr/>
          <p:nvPr/>
        </p:nvSpPr>
        <p:spPr>
          <a:xfrm rot="18385658">
            <a:off x="-846454" y="-541021"/>
            <a:ext cx="2647315" cy="11645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65E0FA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思源黑体旧字形 Light" panose="020B0300000000000000" charset="-128"/>
            </a:endParaRPr>
          </a:p>
        </p:txBody>
      </p:sp>
      <p:grpSp>
        <p:nvGrpSpPr>
          <p:cNvPr id="95" name="图形"/>
          <p:cNvGrpSpPr/>
          <p:nvPr/>
        </p:nvGrpSpPr>
        <p:grpSpPr>
          <a:xfrm flipH="1">
            <a:off x="11316335" y="-440055"/>
            <a:ext cx="1623060" cy="1550035"/>
            <a:chOff x="2135" y="2071"/>
            <a:chExt cx="2248" cy="2147"/>
          </a:xfrm>
          <a:gradFill>
            <a:gsLst>
              <a:gs pos="0">
                <a:srgbClr val="65E0FA"/>
              </a:gs>
              <a:gs pos="100000">
                <a:srgbClr val="3293F6"/>
              </a:gs>
            </a:gsLst>
            <a:lin ang="2700000" scaled="0"/>
          </a:gradFill>
        </p:grpSpPr>
        <p:sp>
          <p:nvSpPr>
            <p:cNvPr id="96" name="图形"/>
            <p:cNvSpPr/>
            <p:nvPr>
              <p:custDataLst>
                <p:tags r:id="rId3"/>
              </p:custDataLst>
            </p:nvPr>
          </p:nvSpPr>
          <p:spPr>
            <a:xfrm>
              <a:off x="2767" y="4162"/>
              <a:ext cx="985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56">
                  <a:moveTo>
                    <a:pt x="985" y="0"/>
                  </a:moveTo>
                  <a:cubicBezTo>
                    <a:pt x="941" y="22"/>
                    <a:pt x="895" y="40"/>
                    <a:pt x="848" y="56"/>
                  </a:cubicBezTo>
                  <a:lnTo>
                    <a:pt x="137" y="56"/>
                  </a:lnTo>
                  <a:cubicBezTo>
                    <a:pt x="90" y="40"/>
                    <a:pt x="44" y="22"/>
                    <a:pt x="0" y="0"/>
                  </a:cubicBezTo>
                  <a:lnTo>
                    <a:pt x="9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7" name="图形"/>
            <p:cNvSpPr/>
            <p:nvPr>
              <p:custDataLst>
                <p:tags r:id="rId4"/>
              </p:custDataLst>
            </p:nvPr>
          </p:nvSpPr>
          <p:spPr>
            <a:xfrm>
              <a:off x="2471" y="3953"/>
              <a:ext cx="157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6" h="56">
                  <a:moveTo>
                    <a:pt x="1576" y="0"/>
                  </a:moveTo>
                  <a:cubicBezTo>
                    <a:pt x="1556" y="19"/>
                    <a:pt x="1536" y="38"/>
                    <a:pt x="1515" y="56"/>
                  </a:cubicBezTo>
                  <a:lnTo>
                    <a:pt x="61" y="56"/>
                  </a:lnTo>
                  <a:cubicBezTo>
                    <a:pt x="40" y="38"/>
                    <a:pt x="20" y="19"/>
                    <a:pt x="0" y="0"/>
                  </a:cubicBezTo>
                  <a:lnTo>
                    <a:pt x="15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8" name="图形"/>
            <p:cNvSpPr/>
            <p:nvPr>
              <p:custDataLst>
                <p:tags r:id="rId5"/>
              </p:custDataLst>
            </p:nvPr>
          </p:nvSpPr>
          <p:spPr>
            <a:xfrm>
              <a:off x="2304" y="3744"/>
              <a:ext cx="1911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1" h="56">
                  <a:moveTo>
                    <a:pt x="1911" y="0"/>
                  </a:moveTo>
                  <a:cubicBezTo>
                    <a:pt x="1899" y="19"/>
                    <a:pt x="1887" y="38"/>
                    <a:pt x="1874" y="56"/>
                  </a:cubicBezTo>
                  <a:lnTo>
                    <a:pt x="37" y="56"/>
                  </a:lnTo>
                  <a:cubicBezTo>
                    <a:pt x="24" y="38"/>
                    <a:pt x="12" y="19"/>
                    <a:pt x="0" y="0"/>
                  </a:cubicBezTo>
                  <a:lnTo>
                    <a:pt x="19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9" name="图形"/>
            <p:cNvSpPr/>
            <p:nvPr>
              <p:custDataLst>
                <p:tags r:id="rId6"/>
              </p:custDataLst>
            </p:nvPr>
          </p:nvSpPr>
          <p:spPr>
            <a:xfrm>
              <a:off x="2202" y="3535"/>
              <a:ext cx="2114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4" h="56">
                  <a:moveTo>
                    <a:pt x="2114" y="0"/>
                  </a:moveTo>
                  <a:cubicBezTo>
                    <a:pt x="2107" y="19"/>
                    <a:pt x="2100" y="38"/>
                    <a:pt x="2092" y="56"/>
                  </a:cubicBezTo>
                  <a:lnTo>
                    <a:pt x="22" y="56"/>
                  </a:lnTo>
                  <a:cubicBezTo>
                    <a:pt x="14" y="38"/>
                    <a:pt x="7" y="19"/>
                    <a:pt x="0" y="0"/>
                  </a:cubicBezTo>
                  <a:lnTo>
                    <a:pt x="21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0" name="图形"/>
            <p:cNvSpPr/>
            <p:nvPr>
              <p:custDataLst>
                <p:tags r:id="rId7"/>
              </p:custDataLst>
            </p:nvPr>
          </p:nvSpPr>
          <p:spPr>
            <a:xfrm>
              <a:off x="2149" y="3326"/>
              <a:ext cx="222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2" h="56">
                  <a:moveTo>
                    <a:pt x="2222" y="0"/>
                  </a:moveTo>
                  <a:cubicBezTo>
                    <a:pt x="2219" y="19"/>
                    <a:pt x="2216" y="37"/>
                    <a:pt x="2212" y="56"/>
                  </a:cubicBezTo>
                  <a:lnTo>
                    <a:pt x="10" y="56"/>
                  </a:lnTo>
                  <a:cubicBezTo>
                    <a:pt x="6" y="37"/>
                    <a:pt x="3" y="19"/>
                    <a:pt x="0" y="0"/>
                  </a:cubicBezTo>
                  <a:lnTo>
                    <a:pt x="222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1" name="图形"/>
            <p:cNvSpPr/>
            <p:nvPr>
              <p:custDataLst>
                <p:tags r:id="rId8"/>
              </p:custDataLst>
            </p:nvPr>
          </p:nvSpPr>
          <p:spPr>
            <a:xfrm>
              <a:off x="2135" y="3117"/>
              <a:ext cx="2249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9" h="56">
                  <a:moveTo>
                    <a:pt x="0" y="34"/>
                  </a:moveTo>
                  <a:cubicBezTo>
                    <a:pt x="0" y="22"/>
                    <a:pt x="0" y="11"/>
                    <a:pt x="0" y="0"/>
                  </a:cubicBezTo>
                  <a:lnTo>
                    <a:pt x="2249" y="0"/>
                  </a:lnTo>
                  <a:cubicBezTo>
                    <a:pt x="2249" y="11"/>
                    <a:pt x="2249" y="22"/>
                    <a:pt x="2249" y="34"/>
                  </a:cubicBezTo>
                  <a:cubicBezTo>
                    <a:pt x="2249" y="41"/>
                    <a:pt x="2249" y="49"/>
                    <a:pt x="2249" y="56"/>
                  </a:cubicBezTo>
                  <a:lnTo>
                    <a:pt x="0" y="56"/>
                  </a:lnTo>
                  <a:cubicBezTo>
                    <a:pt x="0" y="49"/>
                    <a:pt x="0" y="41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2" name="图形"/>
            <p:cNvSpPr/>
            <p:nvPr>
              <p:custDataLst>
                <p:tags r:id="rId9"/>
              </p:custDataLst>
            </p:nvPr>
          </p:nvSpPr>
          <p:spPr>
            <a:xfrm>
              <a:off x="2150" y="2908"/>
              <a:ext cx="2218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8" h="56">
                  <a:moveTo>
                    <a:pt x="0" y="56"/>
                  </a:moveTo>
                  <a:cubicBezTo>
                    <a:pt x="3" y="37"/>
                    <a:pt x="7" y="18"/>
                    <a:pt x="11" y="0"/>
                  </a:cubicBezTo>
                  <a:lnTo>
                    <a:pt x="2207" y="0"/>
                  </a:lnTo>
                  <a:cubicBezTo>
                    <a:pt x="2211" y="18"/>
                    <a:pt x="2215" y="37"/>
                    <a:pt x="2218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3" name="图形"/>
            <p:cNvSpPr/>
            <p:nvPr>
              <p:custDataLst>
                <p:tags r:id="rId10"/>
              </p:custDataLst>
            </p:nvPr>
          </p:nvSpPr>
          <p:spPr>
            <a:xfrm>
              <a:off x="2207" y="2699"/>
              <a:ext cx="210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6" h="56">
                  <a:moveTo>
                    <a:pt x="0" y="56"/>
                  </a:moveTo>
                  <a:cubicBezTo>
                    <a:pt x="7" y="37"/>
                    <a:pt x="15" y="18"/>
                    <a:pt x="23" y="0"/>
                  </a:cubicBezTo>
                  <a:lnTo>
                    <a:pt x="2083" y="0"/>
                  </a:lnTo>
                  <a:cubicBezTo>
                    <a:pt x="2091" y="18"/>
                    <a:pt x="2099" y="37"/>
                    <a:pt x="210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5" name="图形"/>
            <p:cNvSpPr/>
            <p:nvPr>
              <p:custDataLst>
                <p:tags r:id="rId11"/>
              </p:custDataLst>
            </p:nvPr>
          </p:nvSpPr>
          <p:spPr>
            <a:xfrm>
              <a:off x="2311" y="2490"/>
              <a:ext cx="189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6" h="56">
                  <a:moveTo>
                    <a:pt x="0" y="56"/>
                  </a:moveTo>
                  <a:cubicBezTo>
                    <a:pt x="12" y="37"/>
                    <a:pt x="25" y="18"/>
                    <a:pt x="38" y="0"/>
                  </a:cubicBezTo>
                  <a:lnTo>
                    <a:pt x="1858" y="0"/>
                  </a:lnTo>
                  <a:cubicBezTo>
                    <a:pt x="1871" y="18"/>
                    <a:pt x="1884" y="37"/>
                    <a:pt x="189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6" name="图形"/>
            <p:cNvSpPr/>
            <p:nvPr>
              <p:custDataLst>
                <p:tags r:id="rId12"/>
              </p:custDataLst>
            </p:nvPr>
          </p:nvSpPr>
          <p:spPr>
            <a:xfrm>
              <a:off x="2483" y="2281"/>
              <a:ext cx="155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2" h="56">
                  <a:moveTo>
                    <a:pt x="0" y="56"/>
                  </a:moveTo>
                  <a:cubicBezTo>
                    <a:pt x="20" y="37"/>
                    <a:pt x="41" y="18"/>
                    <a:pt x="63" y="0"/>
                  </a:cubicBezTo>
                  <a:lnTo>
                    <a:pt x="1489" y="0"/>
                  </a:lnTo>
                  <a:cubicBezTo>
                    <a:pt x="1511" y="18"/>
                    <a:pt x="1532" y="37"/>
                    <a:pt x="1552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7" name="图形"/>
            <p:cNvSpPr/>
            <p:nvPr>
              <p:custDataLst>
                <p:tags r:id="rId13"/>
              </p:custDataLst>
            </p:nvPr>
          </p:nvSpPr>
          <p:spPr>
            <a:xfrm>
              <a:off x="2792" y="2071"/>
              <a:ext cx="936" cy="5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6" h="57">
                  <a:moveTo>
                    <a:pt x="0" y="57"/>
                  </a:moveTo>
                  <a:cubicBezTo>
                    <a:pt x="49" y="34"/>
                    <a:pt x="100" y="15"/>
                    <a:pt x="152" y="0"/>
                  </a:cubicBezTo>
                  <a:lnTo>
                    <a:pt x="784" y="0"/>
                  </a:lnTo>
                  <a:cubicBezTo>
                    <a:pt x="836" y="15"/>
                    <a:pt x="887" y="34"/>
                    <a:pt x="936" y="57"/>
                  </a:cubicBez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</p:grpSp>
      <p:sp>
        <p:nvSpPr>
          <p:cNvPr id="109" name="图形"/>
          <p:cNvSpPr/>
          <p:nvPr/>
        </p:nvSpPr>
        <p:spPr>
          <a:xfrm rot="18385658" flipV="1">
            <a:off x="953772" y="252096"/>
            <a:ext cx="579755" cy="25527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65E0FA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思源黑体旧字形 Light" panose="020B0300000000000000" charset="-128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4" grpId="1"/>
      <p:bldP spid="93" grpId="0" animBg="1"/>
      <p:bldP spid="93" grpId="1" animBg="1"/>
      <p:bldP spid="109" grpId="0" animBg="1"/>
      <p:bldP spid="10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62F5C-F266-1D4F-AE09-4AF84A2CF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6C9468A-71D8-C22C-4706-E2A7D80747F7}"/>
              </a:ext>
            </a:extLst>
          </p:cNvPr>
          <p:cNvSpPr/>
          <p:nvPr/>
        </p:nvSpPr>
        <p:spPr>
          <a:xfrm>
            <a:off x="530341" y="81616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界面模块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信息获取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19">
            <a:extLst>
              <a:ext uri="{FF2B5EF4-FFF2-40B4-BE49-F238E27FC236}">
                <a16:creationId xmlns:a16="http://schemas.microsoft.com/office/drawing/2014/main" id="{E6D4B11D-4BE0-3846-55DF-25AAC5B3216F}"/>
              </a:ext>
            </a:extLst>
          </p:cNvPr>
          <p:cNvSpPr/>
          <p:nvPr/>
        </p:nvSpPr>
        <p:spPr>
          <a:xfrm>
            <a:off x="3233260" y="3419271"/>
            <a:ext cx="76644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软件架构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20">
            <a:extLst>
              <a:ext uri="{FF2B5EF4-FFF2-40B4-BE49-F238E27FC236}">
                <a16:creationId xmlns:a16="http://schemas.microsoft.com/office/drawing/2014/main" id="{BF61BF45-162A-E34E-DC3A-97DFA525D4BC}"/>
              </a:ext>
            </a:extLst>
          </p:cNvPr>
          <p:cNvSpPr/>
          <p:nvPr/>
        </p:nvSpPr>
        <p:spPr>
          <a:xfrm>
            <a:off x="3233260" y="3869486"/>
            <a:ext cx="7411549" cy="878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采用Python语言，结合OpenCV、dlib等库，开发人脸检测、特效叠加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、</a:t>
            </a: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表情识别功能模块</a:t>
            </a:r>
            <a:r>
              <a:rPr 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9BB29C-6665-3C8A-0664-7887074FD2EA}"/>
              </a:ext>
            </a:extLst>
          </p:cNvPr>
          <p:cNvGrpSpPr/>
          <p:nvPr/>
        </p:nvGrpSpPr>
        <p:grpSpPr>
          <a:xfrm>
            <a:off x="553979" y="897563"/>
            <a:ext cx="10746812" cy="5779225"/>
            <a:chOff x="275304" y="448081"/>
            <a:chExt cx="11926225" cy="612675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C8AF433-D4B8-B860-C319-7CB00347C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166" y="1014800"/>
              <a:ext cx="4645435" cy="1447391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AFDAF57-3C35-1132-86C1-A5B225C51F6D}"/>
                </a:ext>
              </a:extLst>
            </p:cNvPr>
            <p:cNvSpPr txBox="1"/>
            <p:nvPr/>
          </p:nvSpPr>
          <p:spPr>
            <a:xfrm>
              <a:off x="978618" y="590902"/>
              <a:ext cx="6086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每个部分分别设置一个计时器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D2E9F6-2B13-9C22-60F6-FB275A082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0741" y="1406429"/>
              <a:ext cx="6363415" cy="934547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9F7262D-102D-98CE-9BD3-B70CE1EAF3F2}"/>
                </a:ext>
              </a:extLst>
            </p:cNvPr>
            <p:cNvSpPr txBox="1"/>
            <p:nvPr/>
          </p:nvSpPr>
          <p:spPr>
            <a:xfrm>
              <a:off x="5963571" y="448081"/>
              <a:ext cx="5600700" cy="391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时间部分：用</a:t>
              </a:r>
              <a:r>
                <a:rPr lang="en-US" altLang="zh-CN" dirty="0"/>
                <a:t>datetime</a:t>
              </a:r>
              <a:r>
                <a:rPr lang="zh-CN" altLang="en-US" dirty="0"/>
                <a:t>的</a:t>
              </a:r>
              <a:r>
                <a:rPr lang="en-US" altLang="zh-CN" dirty="0"/>
                <a:t>now</a:t>
              </a:r>
              <a:r>
                <a:rPr lang="zh-CN" altLang="en-US" dirty="0"/>
                <a:t>方法获取实时时间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3D5B1B2-B9B9-2F84-0572-198A40C8D38D}"/>
                </a:ext>
              </a:extLst>
            </p:cNvPr>
            <p:cNvSpPr txBox="1"/>
            <p:nvPr/>
          </p:nvSpPr>
          <p:spPr>
            <a:xfrm>
              <a:off x="275304" y="2486179"/>
              <a:ext cx="11926225" cy="489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/>
                <a:t>天气部分：使用高德天气密钥结合城市代码在网页上获取</a:t>
              </a:r>
              <a:r>
                <a:rPr lang="en-US" altLang="zh-CN" sz="2400" b="1" dirty="0" err="1"/>
                <a:t>json</a:t>
              </a:r>
              <a:r>
                <a:rPr lang="zh-CN" altLang="en-US" sz="2400" b="1" dirty="0"/>
                <a:t>格式的天气信息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1ED166D-F394-24C8-BE78-DB445EAD4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2872" y="2983914"/>
              <a:ext cx="11201400" cy="359092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5012326"/>
      </p:ext>
    </p:extLst>
  </p:cSld>
  <p:clrMapOvr>
    <a:masterClrMapping/>
  </p:clrMapOvr>
  <p:transition advTm="2000"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E8CF7-17AD-6755-5238-05C7A7904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7C50063-4269-8CE9-7A6D-C133E034A0AF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界面模块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19">
            <a:extLst>
              <a:ext uri="{FF2B5EF4-FFF2-40B4-BE49-F238E27FC236}">
                <a16:creationId xmlns:a16="http://schemas.microsoft.com/office/drawing/2014/main" id="{69BCB91E-E6CA-4B95-3664-A29771DCAF3C}"/>
              </a:ext>
            </a:extLst>
          </p:cNvPr>
          <p:cNvSpPr/>
          <p:nvPr/>
        </p:nvSpPr>
        <p:spPr>
          <a:xfrm>
            <a:off x="3233260" y="3419271"/>
            <a:ext cx="76644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软件架构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20">
            <a:extLst>
              <a:ext uri="{FF2B5EF4-FFF2-40B4-BE49-F238E27FC236}">
                <a16:creationId xmlns:a16="http://schemas.microsoft.com/office/drawing/2014/main" id="{BC633C65-8A40-26A8-51BD-038A4E8687E3}"/>
              </a:ext>
            </a:extLst>
          </p:cNvPr>
          <p:cNvSpPr/>
          <p:nvPr/>
        </p:nvSpPr>
        <p:spPr>
          <a:xfrm>
            <a:off x="3233260" y="3869486"/>
            <a:ext cx="7411549" cy="878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采用Python语言，结合OpenCV、dlib等库，开发人脸检测、特效叠加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、</a:t>
            </a: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表情识别功能模块</a:t>
            </a:r>
            <a:r>
              <a:rPr 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DB72EB9-8D7F-8568-A8B9-0DB345E67189}"/>
              </a:ext>
            </a:extLst>
          </p:cNvPr>
          <p:cNvSpPr txBox="1"/>
          <p:nvPr/>
        </p:nvSpPr>
        <p:spPr>
          <a:xfrm>
            <a:off x="520696" y="1197945"/>
            <a:ext cx="317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 err="1"/>
              <a:t>json.loads</a:t>
            </a:r>
            <a:r>
              <a:rPr lang="zh-CN" altLang="en-US" dirty="0"/>
              <a:t>（）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JSON</a:t>
            </a:r>
            <a:r>
              <a:rPr lang="zh-CN" altLang="en-US" dirty="0"/>
              <a:t>格式的字符串解析为</a:t>
            </a:r>
            <a:r>
              <a:rPr lang="en-US" altLang="zh-CN" dirty="0"/>
              <a:t>Python</a:t>
            </a:r>
            <a:r>
              <a:rPr lang="zh-CN" altLang="en-US" dirty="0"/>
              <a:t>字典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8BBD5A6-7321-FCEA-76BE-C16B226196AF}"/>
              </a:ext>
            </a:extLst>
          </p:cNvPr>
          <p:cNvSpPr txBox="1"/>
          <p:nvPr/>
        </p:nvSpPr>
        <p:spPr>
          <a:xfrm>
            <a:off x="5496758" y="203803"/>
            <a:ext cx="617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预报部分：额外转换成</a:t>
            </a:r>
            <a:r>
              <a:rPr lang="en-US" altLang="zh-CN" dirty="0"/>
              <a:t>html</a:t>
            </a:r>
            <a:r>
              <a:rPr lang="zh-CN" altLang="en-US" dirty="0"/>
              <a:t>文本格式（边缘需要设置成透明）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B4620FF-E8B4-0EE8-6378-48BBF0882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651" y="654467"/>
            <a:ext cx="5690098" cy="246199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3C718CE-F644-A083-1302-2553C5A6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167" y="3197790"/>
            <a:ext cx="6171878" cy="35136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059E691-BB56-C37D-45A9-0266A6FE3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76117"/>
            <a:ext cx="5381424" cy="30839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7365"/>
      </p:ext>
    </p:extLst>
  </p:cSld>
  <p:clrMapOvr>
    <a:masterClrMapping/>
  </p:clrMapOvr>
  <p:transition advTm="2000"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851C-6616-20D2-7C76-917E9A139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D6B4A9A-1735-AF56-88A9-853F79599DB3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界面模块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19">
            <a:extLst>
              <a:ext uri="{FF2B5EF4-FFF2-40B4-BE49-F238E27FC236}">
                <a16:creationId xmlns:a16="http://schemas.microsoft.com/office/drawing/2014/main" id="{88784D19-12B0-847E-1F6C-E857EB34A39D}"/>
              </a:ext>
            </a:extLst>
          </p:cNvPr>
          <p:cNvSpPr/>
          <p:nvPr/>
        </p:nvSpPr>
        <p:spPr>
          <a:xfrm>
            <a:off x="3233260" y="3419271"/>
            <a:ext cx="76644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软件架构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20">
            <a:extLst>
              <a:ext uri="{FF2B5EF4-FFF2-40B4-BE49-F238E27FC236}">
                <a16:creationId xmlns:a16="http://schemas.microsoft.com/office/drawing/2014/main" id="{BA5F864E-053F-A2A9-3566-D66428B8B465}"/>
              </a:ext>
            </a:extLst>
          </p:cNvPr>
          <p:cNvSpPr/>
          <p:nvPr/>
        </p:nvSpPr>
        <p:spPr>
          <a:xfrm>
            <a:off x="3233260" y="3869486"/>
            <a:ext cx="7411549" cy="878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采用Python语言，结合OpenCV、dlib等库，开发人脸检测、特效叠加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、</a:t>
            </a: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表情识别功能模块</a:t>
            </a:r>
            <a:r>
              <a:rPr 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3619B9-C640-A0CF-8488-D2F4901D8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5" y="1307482"/>
            <a:ext cx="9531914" cy="545059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912B11-E319-CA6D-E801-9DE6FA19BCF0}"/>
              </a:ext>
            </a:extLst>
          </p:cNvPr>
          <p:cNvSpPr txBox="1"/>
          <p:nvPr/>
        </p:nvSpPr>
        <p:spPr>
          <a:xfrm>
            <a:off x="3756244" y="713043"/>
            <a:ext cx="755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实现效果：无加入特效的界面效果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564057"/>
      </p:ext>
    </p:extLst>
  </p:cSld>
  <p:clrMapOvr>
    <a:masterClrMapping/>
  </p:clrMapOvr>
  <p:transition advTm="2000">
    <p:wedg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/>
          <p:cNvSpPr/>
          <p:nvPr userDrawn="1">
            <p:custDataLst>
              <p:tags r:id="rId2"/>
            </p:custDataLst>
          </p:nvPr>
        </p:nvSpPr>
        <p:spPr>
          <a:xfrm>
            <a:off x="716706" y="5628"/>
            <a:ext cx="4307535" cy="627926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C3F5FD">
                  <a:alpha val="0"/>
                </a:srgbClr>
              </a:gs>
              <a:gs pos="100000">
                <a:srgbClr val="65E0F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grpSp>
        <p:nvGrpSpPr>
          <p:cNvPr id="34" name="图形"/>
          <p:cNvGrpSpPr/>
          <p:nvPr userDrawn="1"/>
        </p:nvGrpSpPr>
        <p:grpSpPr>
          <a:xfrm>
            <a:off x="3050372" y="289121"/>
            <a:ext cx="1807453" cy="567970"/>
            <a:chOff x="9404335" y="680601"/>
            <a:chExt cx="1807453" cy="567970"/>
          </a:xfrm>
        </p:grpSpPr>
        <p:grpSp>
          <p:nvGrpSpPr>
            <p:cNvPr id="59" name="Google Shape;350;p5"/>
            <p:cNvGrpSpPr/>
            <p:nvPr userDrawn="1"/>
          </p:nvGrpSpPr>
          <p:grpSpPr>
            <a:xfrm rot="5400000" flipH="1">
              <a:off x="10027095" y="57841"/>
              <a:ext cx="478121" cy="1723642"/>
              <a:chOff x="8507961" y="909184"/>
              <a:chExt cx="391069" cy="1409817"/>
            </a:xfrm>
          </p:grpSpPr>
          <p:grpSp>
            <p:nvGrpSpPr>
              <p:cNvPr id="60" name="Google Shape;351;p5"/>
              <p:cNvGrpSpPr/>
              <p:nvPr/>
            </p:nvGrpSpPr>
            <p:grpSpPr>
              <a:xfrm flipH="1">
                <a:off x="8784713" y="1897771"/>
                <a:ext cx="114317" cy="421230"/>
                <a:chOff x="9037542" y="4257853"/>
                <a:chExt cx="114169" cy="420684"/>
              </a:xfrm>
            </p:grpSpPr>
            <p:sp>
              <p:nvSpPr>
                <p:cNvPr id="61" name="图形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9037542" y="4257853"/>
                  <a:ext cx="114169" cy="114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11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10"/>
                      </a:lnTo>
                      <a:lnTo>
                        <a:pt x="1" y="28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2" name="图形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9037542" y="4411456"/>
                  <a:ext cx="114169" cy="113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3" extrusionOk="0">
                      <a:moveTo>
                        <a:pt x="1" y="1"/>
                      </a:moveTo>
                      <a:lnTo>
                        <a:pt x="2811" y="1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3" name="图形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9037542" y="4564734"/>
                  <a:ext cx="114169" cy="11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2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sp>
            <p:nvSpPr>
              <p:cNvPr id="64" name="图形"/>
              <p:cNvSpPr/>
              <p:nvPr>
                <p:custDataLst>
                  <p:tags r:id="rId33"/>
                </p:custDataLst>
              </p:nvPr>
            </p:nvSpPr>
            <p:spPr>
              <a:xfrm>
                <a:off x="8507961" y="909184"/>
                <a:ext cx="331700" cy="10114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40456" extrusionOk="0">
                    <a:moveTo>
                      <a:pt x="13268" y="40456"/>
                    </a:moveTo>
                    <a:lnTo>
                      <a:pt x="13268" y="1247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</p:grpSp>
        <p:sp>
          <p:nvSpPr>
            <p:cNvPr id="65" name="图形"/>
            <p:cNvSpPr/>
            <p:nvPr userDrawn="1">
              <p:custDataLst>
                <p:tags r:id="rId32"/>
              </p:custDataLst>
            </p:nvPr>
          </p:nvSpPr>
          <p:spPr>
            <a:xfrm>
              <a:off x="11080368" y="1117151"/>
              <a:ext cx="131420" cy="131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grpSp>
        <p:nvGrpSpPr>
          <p:cNvPr id="66" name="图形"/>
          <p:cNvGrpSpPr/>
          <p:nvPr userDrawn="1"/>
        </p:nvGrpSpPr>
        <p:grpSpPr>
          <a:xfrm>
            <a:off x="11543718" y="302684"/>
            <a:ext cx="324853" cy="1916215"/>
            <a:chOff x="11067253" y="3844910"/>
            <a:chExt cx="428835" cy="252957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67" name="Group 19"/>
            <p:cNvGrpSpPr/>
            <p:nvPr userDrawn="1"/>
          </p:nvGrpSpPr>
          <p:grpSpPr>
            <a:xfrm>
              <a:off x="11067253" y="3844910"/>
              <a:ext cx="428835" cy="2529576"/>
              <a:chOff x="10460214" y="4181769"/>
              <a:chExt cx="428835" cy="2529576"/>
            </a:xfrm>
            <a:grpFill/>
          </p:grpSpPr>
          <p:grpSp>
            <p:nvGrpSpPr>
              <p:cNvPr id="68" name="Google Shape;1977;p43"/>
              <p:cNvGrpSpPr/>
              <p:nvPr userDrawn="1"/>
            </p:nvGrpSpPr>
            <p:grpSpPr>
              <a:xfrm>
                <a:off x="10460214" y="4181769"/>
                <a:ext cx="428835" cy="428835"/>
                <a:chOff x="8380157" y="546043"/>
                <a:chExt cx="273300" cy="273300"/>
              </a:xfrm>
              <a:grpFill/>
            </p:grpSpPr>
            <p:sp>
              <p:nvSpPr>
                <p:cNvPr id="69" name="图形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8380157" y="546043"/>
                  <a:ext cx="273300" cy="2733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rgbClr val="F6FEFF"/>
                  </a:solidFill>
                </a:ln>
                <a:effectLst>
                  <a:outerShdw blurRad="57150" dist="9525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70" name="图形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8418857" y="584743"/>
                  <a:ext cx="195900" cy="1959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cxnSp>
            <p:nvCxnSpPr>
              <p:cNvPr id="71" name="图形"/>
              <p:cNvCxnSpPr/>
              <p:nvPr userDrawn="1">
                <p:custDataLst>
                  <p:tags r:id="rId29"/>
                </p:custDataLst>
              </p:nvPr>
            </p:nvCxnSpPr>
            <p:spPr>
              <a:xfrm>
                <a:off x="10674635" y="4552545"/>
                <a:ext cx="0" cy="21588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" name="Group 20"/>
            <p:cNvGrpSpPr/>
            <p:nvPr userDrawn="1"/>
          </p:nvGrpSpPr>
          <p:grpSpPr>
            <a:xfrm rot="16200000">
              <a:off x="11024172" y="5612130"/>
              <a:ext cx="514996" cy="139764"/>
              <a:chOff x="10114279" y="833002"/>
              <a:chExt cx="514996" cy="139764"/>
            </a:xfrm>
            <a:grpFill/>
          </p:grpSpPr>
          <p:sp>
            <p:nvSpPr>
              <p:cNvPr id="73" name="图形"/>
              <p:cNvSpPr/>
              <p:nvPr userDrawn="1">
                <p:custDataLst>
                  <p:tags r:id="rId26"/>
                </p:custDataLst>
              </p:nvPr>
            </p:nvSpPr>
            <p:spPr>
              <a:xfrm rot="5400000">
                <a:off x="10489511" y="833002"/>
                <a:ext cx="139764" cy="13976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4" name="图形"/>
              <p:cNvSpPr/>
              <p:nvPr userDrawn="1">
                <p:custDataLst>
                  <p:tags r:id="rId27"/>
                </p:custDataLst>
              </p:nvPr>
            </p:nvSpPr>
            <p:spPr>
              <a:xfrm rot="5400000">
                <a:off x="10301671" y="833201"/>
                <a:ext cx="139764" cy="13936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5" name="图形"/>
              <p:cNvSpPr/>
              <p:nvPr userDrawn="1">
                <p:custDataLst>
                  <p:tags r:id="rId28"/>
                </p:custDataLst>
              </p:nvPr>
            </p:nvSpPr>
            <p:spPr>
              <a:xfrm rot="5400000">
                <a:off x="10114055" y="833226"/>
                <a:ext cx="139764" cy="13931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76" name="图形"/>
          <p:cNvGrpSpPr/>
          <p:nvPr userDrawn="1"/>
        </p:nvGrpSpPr>
        <p:grpSpPr>
          <a:xfrm>
            <a:off x="1287948" y="2871733"/>
            <a:ext cx="3111448" cy="3111446"/>
            <a:chOff x="3237505" y="64853"/>
            <a:chExt cx="6334758" cy="6334756"/>
          </a:xfrm>
        </p:grpSpPr>
        <p:sp>
          <p:nvSpPr>
            <p:cNvPr id="77" name="图形"/>
            <p:cNvSpPr/>
            <p:nvPr userDrawn="1">
              <p:custDataLst>
                <p:tags r:id="rId22"/>
              </p:custDataLst>
            </p:nvPr>
          </p:nvSpPr>
          <p:spPr>
            <a:xfrm>
              <a:off x="3237505" y="64853"/>
              <a:ext cx="6334758" cy="6334756"/>
            </a:xfrm>
            <a:prstGeom prst="arc">
              <a:avLst>
                <a:gd name="adj1" fmla="val 5951839"/>
                <a:gd name="adj2" fmla="val 4734304"/>
              </a:avLst>
            </a:prstGeom>
            <a:solidFill>
              <a:schemeClr val="accent1">
                <a:alpha val="0"/>
              </a:schemeClr>
            </a:solidFill>
            <a:ln w="76200" cap="rnd">
              <a:solidFill>
                <a:schemeClr val="bg1"/>
              </a:solidFill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8" name="图形"/>
            <p:cNvSpPr/>
            <p:nvPr userDrawn="1">
              <p:custDataLst>
                <p:tags r:id="rId23"/>
              </p:custDataLst>
            </p:nvPr>
          </p:nvSpPr>
          <p:spPr>
            <a:xfrm>
              <a:off x="3566823" y="394172"/>
              <a:ext cx="5676125" cy="5676121"/>
            </a:xfrm>
            <a:prstGeom prst="arc">
              <a:avLst>
                <a:gd name="adj1" fmla="val 16496349"/>
                <a:gd name="adj2" fmla="val 16113009"/>
              </a:avLst>
            </a:prstGeom>
            <a:solidFill>
              <a:schemeClr val="accent1">
                <a:alpha val="0"/>
              </a:schemeClr>
            </a:solidFill>
            <a:ln w="76200" cap="rnd">
              <a:gradFill>
                <a:gsLst>
                  <a:gs pos="0">
                    <a:srgbClr val="3293F6"/>
                  </a:gs>
                  <a:gs pos="100000">
                    <a:srgbClr val="65E0FA"/>
                  </a:gs>
                </a:gsLst>
                <a:lin ang="5400000" scaled="1"/>
              </a:gradFill>
              <a:prstDash val="sysDot"/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9" name="图形"/>
            <p:cNvSpPr/>
            <p:nvPr userDrawn="1">
              <p:custDataLst>
                <p:tags r:id="rId24"/>
              </p:custDataLst>
            </p:nvPr>
          </p:nvSpPr>
          <p:spPr>
            <a:xfrm>
              <a:off x="3819634" y="646981"/>
              <a:ext cx="5170500" cy="5170500"/>
            </a:xfrm>
            <a:prstGeom prst="donut">
              <a:avLst>
                <a:gd name="adj" fmla="val 5641"/>
              </a:avLst>
            </a:prstGeom>
            <a:gradFill>
              <a:gsLst>
                <a:gs pos="6000">
                  <a:srgbClr val="3293F6"/>
                </a:gs>
                <a:gs pos="100000">
                  <a:srgbClr val="65E0FA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80" name="图形"/>
            <p:cNvSpPr/>
            <p:nvPr>
              <p:custDataLst>
                <p:tags r:id="rId25"/>
              </p:custDataLst>
            </p:nvPr>
          </p:nvSpPr>
          <p:spPr>
            <a:xfrm>
              <a:off x="3891463" y="719466"/>
              <a:ext cx="5026843" cy="5025531"/>
            </a:xfrm>
            <a:custGeom>
              <a:avLst/>
              <a:gdLst>
                <a:gd name="connsiteX0" fmla="*/ 2470013 w 5026843"/>
                <a:gd name="connsiteY0" fmla="*/ 4895919 h 5025531"/>
                <a:gd name="connsiteX1" fmla="*/ 2487522 w 5026843"/>
                <a:gd name="connsiteY1" fmla="*/ 4895919 h 5025531"/>
                <a:gd name="connsiteX2" fmla="*/ 2486214 w 5026843"/>
                <a:gd name="connsiteY2" fmla="*/ 5025531 h 5025531"/>
                <a:gd name="connsiteX3" fmla="*/ 2468051 w 5026843"/>
                <a:gd name="connsiteY3" fmla="*/ 5024877 h 5025531"/>
                <a:gd name="connsiteX4" fmla="*/ 2573686 w 5026843"/>
                <a:gd name="connsiteY4" fmla="*/ 4895264 h 5025531"/>
                <a:gd name="connsiteX5" fmla="*/ 2576955 w 5026843"/>
                <a:gd name="connsiteY5" fmla="*/ 5024222 h 5025531"/>
                <a:gd name="connsiteX6" fmla="*/ 2558794 w 5026843"/>
                <a:gd name="connsiteY6" fmla="*/ 5024876 h 5025531"/>
                <a:gd name="connsiteX7" fmla="*/ 2556178 w 5026843"/>
                <a:gd name="connsiteY7" fmla="*/ 4895918 h 5025531"/>
                <a:gd name="connsiteX8" fmla="*/ 2383774 w 5026843"/>
                <a:gd name="connsiteY8" fmla="*/ 4893302 h 5025531"/>
                <a:gd name="connsiteX9" fmla="*/ 2401284 w 5026843"/>
                <a:gd name="connsiteY9" fmla="*/ 4893956 h 5025531"/>
                <a:gd name="connsiteX10" fmla="*/ 2395471 w 5026843"/>
                <a:gd name="connsiteY10" fmla="*/ 5022914 h 5025531"/>
                <a:gd name="connsiteX11" fmla="*/ 2377308 w 5026843"/>
                <a:gd name="connsiteY11" fmla="*/ 5022260 h 5025531"/>
                <a:gd name="connsiteX12" fmla="*/ 2659270 w 5026843"/>
                <a:gd name="connsiteY12" fmla="*/ 4891996 h 5025531"/>
                <a:gd name="connsiteX13" fmla="*/ 2667044 w 5026843"/>
                <a:gd name="connsiteY13" fmla="*/ 5021027 h 5025531"/>
                <a:gd name="connsiteX14" fmla="*/ 2648881 w 5026843"/>
                <a:gd name="connsiteY14" fmla="*/ 5022262 h 5025531"/>
                <a:gd name="connsiteX15" fmla="*/ 2642415 w 5026843"/>
                <a:gd name="connsiteY15" fmla="*/ 4893304 h 5025531"/>
                <a:gd name="connsiteX16" fmla="*/ 2298264 w 5026843"/>
                <a:gd name="connsiteY16" fmla="*/ 4886836 h 5025531"/>
                <a:gd name="connsiteX17" fmla="*/ 2315119 w 5026843"/>
                <a:gd name="connsiteY17" fmla="*/ 4888144 h 5025531"/>
                <a:gd name="connsiteX18" fmla="*/ 2304730 w 5026843"/>
                <a:gd name="connsiteY18" fmla="*/ 5017102 h 5025531"/>
                <a:gd name="connsiteX19" fmla="*/ 2286567 w 5026843"/>
                <a:gd name="connsiteY19" fmla="*/ 5015140 h 5025531"/>
                <a:gd name="connsiteX20" fmla="*/ 2745434 w 5026843"/>
                <a:gd name="connsiteY20" fmla="*/ 4885530 h 5025531"/>
                <a:gd name="connsiteX21" fmla="*/ 2757785 w 5026843"/>
                <a:gd name="connsiteY21" fmla="*/ 5013834 h 5025531"/>
                <a:gd name="connsiteX22" fmla="*/ 2739622 w 5026843"/>
                <a:gd name="connsiteY22" fmla="*/ 5015142 h 5025531"/>
                <a:gd name="connsiteX23" fmla="*/ 2727925 w 5026843"/>
                <a:gd name="connsiteY23" fmla="*/ 4886838 h 5025531"/>
                <a:gd name="connsiteX24" fmla="*/ 2212681 w 5026843"/>
                <a:gd name="connsiteY24" fmla="*/ 4877101 h 5025531"/>
                <a:gd name="connsiteX25" fmla="*/ 2229537 w 5026843"/>
                <a:gd name="connsiteY25" fmla="*/ 4879063 h 5025531"/>
                <a:gd name="connsiteX26" fmla="*/ 2214643 w 5026843"/>
                <a:gd name="connsiteY26" fmla="*/ 5008019 h 5025531"/>
                <a:gd name="connsiteX27" fmla="*/ 2196480 w 5026843"/>
                <a:gd name="connsiteY27" fmla="*/ 5005476 h 5025531"/>
                <a:gd name="connsiteX28" fmla="*/ 2831018 w 5026843"/>
                <a:gd name="connsiteY28" fmla="*/ 4875139 h 5025531"/>
                <a:gd name="connsiteX29" fmla="*/ 2847873 w 5026843"/>
                <a:gd name="connsiteY29" fmla="*/ 5003516 h 5025531"/>
                <a:gd name="connsiteX30" fmla="*/ 2829710 w 5026843"/>
                <a:gd name="connsiteY30" fmla="*/ 5005477 h 5025531"/>
                <a:gd name="connsiteX31" fmla="*/ 2813509 w 5026843"/>
                <a:gd name="connsiteY31" fmla="*/ 4877101 h 5025531"/>
                <a:gd name="connsiteX32" fmla="*/ 2127170 w 5026843"/>
                <a:gd name="connsiteY32" fmla="*/ 4865477 h 5025531"/>
                <a:gd name="connsiteX33" fmla="*/ 2143954 w 5026843"/>
                <a:gd name="connsiteY33" fmla="*/ 4868020 h 5025531"/>
                <a:gd name="connsiteX34" fmla="*/ 2124555 w 5026843"/>
                <a:gd name="connsiteY34" fmla="*/ 4996394 h 5025531"/>
                <a:gd name="connsiteX35" fmla="*/ 2106391 w 5026843"/>
                <a:gd name="connsiteY35" fmla="*/ 4993125 h 5025531"/>
                <a:gd name="connsiteX36" fmla="*/ 2915876 w 5026843"/>
                <a:gd name="connsiteY36" fmla="*/ 4862209 h 5025531"/>
                <a:gd name="connsiteX37" fmla="*/ 2937308 w 5026843"/>
                <a:gd name="connsiteY37" fmla="*/ 4989857 h 5025531"/>
                <a:gd name="connsiteX38" fmla="*/ 2919799 w 5026843"/>
                <a:gd name="connsiteY38" fmla="*/ 4993127 h 5025531"/>
                <a:gd name="connsiteX39" fmla="*/ 2899021 w 5026843"/>
                <a:gd name="connsiteY39" fmla="*/ 4865478 h 5025531"/>
                <a:gd name="connsiteX40" fmla="*/ 2042893 w 5026843"/>
                <a:gd name="connsiteY40" fmla="*/ 4849857 h 5025531"/>
                <a:gd name="connsiteX41" fmla="*/ 2059748 w 5026843"/>
                <a:gd name="connsiteY41" fmla="*/ 4853127 h 5025531"/>
                <a:gd name="connsiteX42" fmla="*/ 2035119 w 5026843"/>
                <a:gd name="connsiteY42" fmla="*/ 4980195 h 5025531"/>
                <a:gd name="connsiteX43" fmla="*/ 2016956 w 5026843"/>
                <a:gd name="connsiteY43" fmla="*/ 4976926 h 5025531"/>
                <a:gd name="connsiteX44" fmla="*/ 3000806 w 5026843"/>
                <a:gd name="connsiteY44" fmla="*/ 4846660 h 5025531"/>
                <a:gd name="connsiteX45" fmla="*/ 3026743 w 5026843"/>
                <a:gd name="connsiteY45" fmla="*/ 4973656 h 5025531"/>
                <a:gd name="connsiteX46" fmla="*/ 3009234 w 5026843"/>
                <a:gd name="connsiteY46" fmla="*/ 4976925 h 5025531"/>
                <a:gd name="connsiteX47" fmla="*/ 2983950 w 5026843"/>
                <a:gd name="connsiteY47" fmla="*/ 4849857 h 5025531"/>
                <a:gd name="connsiteX48" fmla="*/ 3000806 w 5026843"/>
                <a:gd name="connsiteY48" fmla="*/ 4846660 h 5025531"/>
                <a:gd name="connsiteX49" fmla="*/ 1958618 w 5026843"/>
                <a:gd name="connsiteY49" fmla="*/ 4831113 h 5025531"/>
                <a:gd name="connsiteX50" fmla="*/ 1975473 w 5026843"/>
                <a:gd name="connsiteY50" fmla="*/ 4834963 h 5025531"/>
                <a:gd name="connsiteX51" fmla="*/ 1946340 w 5026843"/>
                <a:gd name="connsiteY51" fmla="*/ 4961378 h 5025531"/>
                <a:gd name="connsiteX52" fmla="*/ 1928831 w 5026843"/>
                <a:gd name="connsiteY52" fmla="*/ 4956801 h 5025531"/>
                <a:gd name="connsiteX53" fmla="*/ 3084428 w 5026843"/>
                <a:gd name="connsiteY53" fmla="*/ 4827190 h 5025531"/>
                <a:gd name="connsiteX54" fmla="*/ 3115524 w 5026843"/>
                <a:gd name="connsiteY54" fmla="*/ 4952951 h 5025531"/>
                <a:gd name="connsiteX55" fmla="*/ 3097360 w 5026843"/>
                <a:gd name="connsiteY55" fmla="*/ 4956802 h 5025531"/>
                <a:gd name="connsiteX56" fmla="*/ 3067573 w 5026843"/>
                <a:gd name="connsiteY56" fmla="*/ 4831113 h 5025531"/>
                <a:gd name="connsiteX57" fmla="*/ 1874995 w 5026843"/>
                <a:gd name="connsiteY57" fmla="*/ 4809681 h 5025531"/>
                <a:gd name="connsiteX58" fmla="*/ 1891851 w 5026843"/>
                <a:gd name="connsiteY58" fmla="*/ 4814258 h 5025531"/>
                <a:gd name="connsiteX59" fmla="*/ 1858140 w 5026843"/>
                <a:gd name="connsiteY59" fmla="*/ 4939365 h 5025531"/>
                <a:gd name="connsiteX60" fmla="*/ 1840631 w 5026843"/>
                <a:gd name="connsiteY60" fmla="*/ 4934134 h 5025531"/>
                <a:gd name="connsiteX61" fmla="*/ 3167395 w 5026843"/>
                <a:gd name="connsiteY61" fmla="*/ 4805175 h 5025531"/>
                <a:gd name="connsiteX62" fmla="*/ 3202995 w 5026843"/>
                <a:gd name="connsiteY62" fmla="*/ 4929627 h 5025531"/>
                <a:gd name="connsiteX63" fmla="*/ 3185558 w 5026843"/>
                <a:gd name="connsiteY63" fmla="*/ 4934132 h 5025531"/>
                <a:gd name="connsiteX64" fmla="*/ 3151194 w 5026843"/>
                <a:gd name="connsiteY64" fmla="*/ 4809679 h 5025531"/>
                <a:gd name="connsiteX65" fmla="*/ 1792683 w 5026843"/>
                <a:gd name="connsiteY65" fmla="*/ 4785706 h 5025531"/>
                <a:gd name="connsiteX66" fmla="*/ 1808885 w 5026843"/>
                <a:gd name="connsiteY66" fmla="*/ 4790937 h 5025531"/>
                <a:gd name="connsiteX67" fmla="*/ 1770669 w 5026843"/>
                <a:gd name="connsiteY67" fmla="*/ 4914736 h 5025531"/>
                <a:gd name="connsiteX68" fmla="*/ 1753813 w 5026843"/>
                <a:gd name="connsiteY68" fmla="*/ 4908851 h 5025531"/>
                <a:gd name="connsiteX69" fmla="*/ 3249710 w 5026843"/>
                <a:gd name="connsiteY69" fmla="*/ 4779894 h 5025531"/>
                <a:gd name="connsiteX70" fmla="*/ 3289886 w 5026843"/>
                <a:gd name="connsiteY70" fmla="*/ 4903039 h 5025531"/>
                <a:gd name="connsiteX71" fmla="*/ 3272377 w 5026843"/>
                <a:gd name="connsiteY71" fmla="*/ 4908852 h 5025531"/>
                <a:gd name="connsiteX72" fmla="*/ 3233509 w 5026843"/>
                <a:gd name="connsiteY72" fmla="*/ 4785706 h 5025531"/>
                <a:gd name="connsiteX73" fmla="*/ 1711022 w 5026843"/>
                <a:gd name="connsiteY73" fmla="*/ 4757881 h 5025531"/>
                <a:gd name="connsiteX74" fmla="*/ 1727224 w 5026843"/>
                <a:gd name="connsiteY74" fmla="*/ 4763693 h 5025531"/>
                <a:gd name="connsiteX75" fmla="*/ 1685085 w 5026843"/>
                <a:gd name="connsiteY75" fmla="*/ 4885530 h 5025531"/>
                <a:gd name="connsiteX76" fmla="*/ 1667649 w 5026843"/>
                <a:gd name="connsiteY76" fmla="*/ 4879717 h 5025531"/>
                <a:gd name="connsiteX77" fmla="*/ 3331371 w 5026843"/>
                <a:gd name="connsiteY77" fmla="*/ 4752648 h 5025531"/>
                <a:gd name="connsiteX78" fmla="*/ 3376053 w 5026843"/>
                <a:gd name="connsiteY78" fmla="*/ 4873903 h 5025531"/>
                <a:gd name="connsiteX79" fmla="*/ 3358616 w 5026843"/>
                <a:gd name="connsiteY79" fmla="*/ 4879715 h 5025531"/>
                <a:gd name="connsiteX80" fmla="*/ 3315169 w 5026843"/>
                <a:gd name="connsiteY80" fmla="*/ 4757879 h 5025531"/>
                <a:gd name="connsiteX81" fmla="*/ 1630667 w 5026843"/>
                <a:gd name="connsiteY81" fmla="*/ 4727366 h 5025531"/>
                <a:gd name="connsiteX82" fmla="*/ 1646869 w 5026843"/>
                <a:gd name="connsiteY82" fmla="*/ 4733905 h 5025531"/>
                <a:gd name="connsiteX83" fmla="*/ 1599572 w 5026843"/>
                <a:gd name="connsiteY83" fmla="*/ 4854433 h 5025531"/>
                <a:gd name="connsiteX84" fmla="*/ 1582717 w 5026843"/>
                <a:gd name="connsiteY84" fmla="*/ 4847313 h 5025531"/>
                <a:gd name="connsiteX85" fmla="*/ 3411723 w 5026843"/>
                <a:gd name="connsiteY85" fmla="*/ 4720900 h 5025531"/>
                <a:gd name="connsiteX86" fmla="*/ 3460327 w 5026843"/>
                <a:gd name="connsiteY86" fmla="*/ 4840847 h 5025531"/>
                <a:gd name="connsiteX87" fmla="*/ 3443471 w 5026843"/>
                <a:gd name="connsiteY87" fmla="*/ 4847313 h 5025531"/>
                <a:gd name="connsiteX88" fmla="*/ 3395521 w 5026843"/>
                <a:gd name="connsiteY88" fmla="*/ 4727366 h 5025531"/>
                <a:gd name="connsiteX89" fmla="*/ 1551623 w 5026843"/>
                <a:gd name="connsiteY89" fmla="*/ 4694311 h 5025531"/>
                <a:gd name="connsiteX90" fmla="*/ 1567170 w 5026843"/>
                <a:gd name="connsiteY90" fmla="*/ 4701504 h 5025531"/>
                <a:gd name="connsiteX91" fmla="*/ 1515951 w 5026843"/>
                <a:gd name="connsiteY91" fmla="*/ 4820071 h 5025531"/>
                <a:gd name="connsiteX92" fmla="*/ 1499096 w 5026843"/>
                <a:gd name="connsiteY92" fmla="*/ 4812297 h 5025531"/>
                <a:gd name="connsiteX93" fmla="*/ 3490770 w 5026843"/>
                <a:gd name="connsiteY93" fmla="*/ 4687190 h 5025531"/>
                <a:gd name="connsiteX94" fmla="*/ 3543950 w 5026843"/>
                <a:gd name="connsiteY94" fmla="*/ 4805176 h 5025531"/>
                <a:gd name="connsiteX95" fmla="*/ 3527095 w 5026843"/>
                <a:gd name="connsiteY95" fmla="*/ 4812296 h 5025531"/>
                <a:gd name="connsiteX96" fmla="*/ 3475222 w 5026843"/>
                <a:gd name="connsiteY96" fmla="*/ 4694310 h 5025531"/>
                <a:gd name="connsiteX97" fmla="*/ 1473161 w 5026843"/>
                <a:gd name="connsiteY97" fmla="*/ 4658057 h 5025531"/>
                <a:gd name="connsiteX98" fmla="*/ 1488709 w 5026843"/>
                <a:gd name="connsiteY98" fmla="*/ 4665831 h 5025531"/>
                <a:gd name="connsiteX99" fmla="*/ 1432984 w 5026843"/>
                <a:gd name="connsiteY99" fmla="*/ 4782510 h 5025531"/>
                <a:gd name="connsiteX100" fmla="*/ 1416782 w 5026843"/>
                <a:gd name="connsiteY100" fmla="*/ 4774736 h 5025531"/>
                <a:gd name="connsiteX101" fmla="*/ 3568579 w 5026843"/>
                <a:gd name="connsiteY101" fmla="*/ 4650283 h 5025531"/>
                <a:gd name="connsiteX102" fmla="*/ 3625611 w 5026843"/>
                <a:gd name="connsiteY102" fmla="*/ 4766309 h 5025531"/>
                <a:gd name="connsiteX103" fmla="*/ 3610064 w 5026843"/>
                <a:gd name="connsiteY103" fmla="*/ 4774736 h 5025531"/>
                <a:gd name="connsiteX104" fmla="*/ 3553031 w 5026843"/>
                <a:gd name="connsiteY104" fmla="*/ 4658057 h 5025531"/>
                <a:gd name="connsiteX105" fmla="*/ 1396730 w 5026843"/>
                <a:gd name="connsiteY105" fmla="*/ 4619187 h 5025531"/>
                <a:gd name="connsiteX106" fmla="*/ 1411623 w 5026843"/>
                <a:gd name="connsiteY106" fmla="*/ 4626961 h 5025531"/>
                <a:gd name="connsiteX107" fmla="*/ 1351976 w 5026843"/>
                <a:gd name="connsiteY107" fmla="*/ 4741678 h 5025531"/>
                <a:gd name="connsiteX108" fmla="*/ 1335775 w 5026843"/>
                <a:gd name="connsiteY108" fmla="*/ 4733251 h 5025531"/>
                <a:gd name="connsiteX109" fmla="*/ 3645081 w 5026843"/>
                <a:gd name="connsiteY109" fmla="*/ 4611415 h 5025531"/>
                <a:gd name="connsiteX110" fmla="*/ 3706617 w 5026843"/>
                <a:gd name="connsiteY110" fmla="*/ 4724824 h 5025531"/>
                <a:gd name="connsiteX111" fmla="*/ 3690415 w 5026843"/>
                <a:gd name="connsiteY111" fmla="*/ 4733251 h 5025531"/>
                <a:gd name="connsiteX112" fmla="*/ 3630114 w 5026843"/>
                <a:gd name="connsiteY112" fmla="*/ 4619189 h 5025531"/>
                <a:gd name="connsiteX113" fmla="*/ 1321534 w 5026843"/>
                <a:gd name="connsiteY113" fmla="*/ 4577051 h 5025531"/>
                <a:gd name="connsiteX114" fmla="*/ 1336427 w 5026843"/>
                <a:gd name="connsiteY114" fmla="*/ 4585478 h 5025531"/>
                <a:gd name="connsiteX115" fmla="*/ 1272276 w 5026843"/>
                <a:gd name="connsiteY115" fmla="*/ 4698233 h 5025531"/>
                <a:gd name="connsiteX116" fmla="*/ 1256729 w 5026843"/>
                <a:gd name="connsiteY116" fmla="*/ 4689152 h 5025531"/>
                <a:gd name="connsiteX117" fmla="*/ 3719621 w 5026843"/>
                <a:gd name="connsiteY117" fmla="*/ 4568622 h 5025531"/>
                <a:gd name="connsiteX118" fmla="*/ 3785662 w 5026843"/>
                <a:gd name="connsiteY118" fmla="*/ 4680069 h 5025531"/>
                <a:gd name="connsiteX119" fmla="*/ 3769460 w 5026843"/>
                <a:gd name="connsiteY119" fmla="*/ 4689151 h 5025531"/>
                <a:gd name="connsiteX120" fmla="*/ 3704655 w 5026843"/>
                <a:gd name="connsiteY120" fmla="*/ 4577049 h 5025531"/>
                <a:gd name="connsiteX121" fmla="*/ 1247649 w 5026843"/>
                <a:gd name="connsiteY121" fmla="*/ 4532950 h 5025531"/>
                <a:gd name="connsiteX122" fmla="*/ 1261889 w 5026843"/>
                <a:gd name="connsiteY122" fmla="*/ 4542032 h 5025531"/>
                <a:gd name="connsiteX123" fmla="*/ 1193814 w 5026843"/>
                <a:gd name="connsiteY123" fmla="*/ 4652243 h 5025531"/>
                <a:gd name="connsiteX124" fmla="*/ 1178920 w 5026843"/>
                <a:gd name="connsiteY124" fmla="*/ 4642508 h 5025531"/>
                <a:gd name="connsiteX125" fmla="*/ 3793507 w 5026843"/>
                <a:gd name="connsiteY125" fmla="*/ 4523215 h 5025531"/>
                <a:gd name="connsiteX126" fmla="*/ 3862817 w 5026843"/>
                <a:gd name="connsiteY126" fmla="*/ 4632773 h 5025531"/>
                <a:gd name="connsiteX127" fmla="*/ 3847269 w 5026843"/>
                <a:gd name="connsiteY127" fmla="*/ 4642508 h 5025531"/>
                <a:gd name="connsiteX128" fmla="*/ 3778541 w 5026843"/>
                <a:gd name="connsiteY128" fmla="*/ 4532950 h 5025531"/>
                <a:gd name="connsiteX129" fmla="*/ 1175070 w 5026843"/>
                <a:gd name="connsiteY129" fmla="*/ 4486307 h 5025531"/>
                <a:gd name="connsiteX130" fmla="*/ 1189309 w 5026843"/>
                <a:gd name="connsiteY130" fmla="*/ 4495388 h 5025531"/>
                <a:gd name="connsiteX131" fmla="*/ 1117384 w 5026843"/>
                <a:gd name="connsiteY131" fmla="*/ 4602985 h 5025531"/>
                <a:gd name="connsiteX132" fmla="*/ 1102418 w 5026843"/>
                <a:gd name="connsiteY132" fmla="*/ 4593250 h 5025531"/>
                <a:gd name="connsiteX133" fmla="*/ 3865434 w 5026843"/>
                <a:gd name="connsiteY133" fmla="*/ 4475918 h 5025531"/>
                <a:gd name="connsiteX134" fmla="*/ 3938666 w 5026843"/>
                <a:gd name="connsiteY134" fmla="*/ 4582862 h 5025531"/>
                <a:gd name="connsiteX135" fmla="*/ 3923773 w 5026843"/>
                <a:gd name="connsiteY135" fmla="*/ 4593251 h 5025531"/>
                <a:gd name="connsiteX136" fmla="*/ 3851194 w 5026843"/>
                <a:gd name="connsiteY136" fmla="*/ 4486307 h 5025531"/>
                <a:gd name="connsiteX137" fmla="*/ 1105034 w 5026843"/>
                <a:gd name="connsiteY137" fmla="*/ 4436397 h 5025531"/>
                <a:gd name="connsiteX138" fmla="*/ 1119274 w 5026843"/>
                <a:gd name="connsiteY138" fmla="*/ 4446132 h 5025531"/>
                <a:gd name="connsiteX139" fmla="*/ 1043498 w 5026843"/>
                <a:gd name="connsiteY139" fmla="*/ 4551113 h 5025531"/>
                <a:gd name="connsiteX140" fmla="*/ 1028532 w 5026843"/>
                <a:gd name="connsiteY140" fmla="*/ 4540724 h 5025531"/>
                <a:gd name="connsiteX141" fmla="*/ 3935398 w 5026843"/>
                <a:gd name="connsiteY141" fmla="*/ 4426008 h 5025531"/>
                <a:gd name="connsiteX142" fmla="*/ 4012553 w 5026843"/>
                <a:gd name="connsiteY142" fmla="*/ 4529754 h 5025531"/>
                <a:gd name="connsiteX143" fmla="*/ 3997660 w 5026843"/>
                <a:gd name="connsiteY143" fmla="*/ 4540725 h 5025531"/>
                <a:gd name="connsiteX144" fmla="*/ 3921158 w 5026843"/>
                <a:gd name="connsiteY144" fmla="*/ 4436397 h 5025531"/>
                <a:gd name="connsiteX145" fmla="*/ 1036960 w 5026843"/>
                <a:gd name="connsiteY145" fmla="*/ 4383869 h 5025531"/>
                <a:gd name="connsiteX146" fmla="*/ 1050618 w 5026843"/>
                <a:gd name="connsiteY146" fmla="*/ 4394259 h 5025531"/>
                <a:gd name="connsiteX147" fmla="*/ 970846 w 5026843"/>
                <a:gd name="connsiteY147" fmla="*/ 4496698 h 5025531"/>
                <a:gd name="connsiteX148" fmla="*/ 956606 w 5026843"/>
                <a:gd name="connsiteY148" fmla="*/ 4485655 h 5025531"/>
                <a:gd name="connsiteX149" fmla="*/ 4002818 w 5026843"/>
                <a:gd name="connsiteY149" fmla="*/ 4372899 h 5025531"/>
                <a:gd name="connsiteX150" fmla="*/ 4083825 w 5026843"/>
                <a:gd name="connsiteY150" fmla="*/ 4473958 h 5025531"/>
                <a:gd name="connsiteX151" fmla="*/ 4069585 w 5026843"/>
                <a:gd name="connsiteY151" fmla="*/ 4485655 h 5025531"/>
                <a:gd name="connsiteX152" fmla="*/ 3989886 w 5026843"/>
                <a:gd name="connsiteY152" fmla="*/ 4383869 h 5025531"/>
                <a:gd name="connsiteX153" fmla="*/ 970191 w 5026843"/>
                <a:gd name="connsiteY153" fmla="*/ 4329452 h 5025531"/>
                <a:gd name="connsiteX154" fmla="*/ 983195 w 5026843"/>
                <a:gd name="connsiteY154" fmla="*/ 4340495 h 5025531"/>
                <a:gd name="connsiteX155" fmla="*/ 900228 w 5026843"/>
                <a:gd name="connsiteY155" fmla="*/ 4439592 h 5025531"/>
                <a:gd name="connsiteX156" fmla="*/ 886642 w 5026843"/>
                <a:gd name="connsiteY156" fmla="*/ 4427967 h 5025531"/>
                <a:gd name="connsiteX157" fmla="*/ 4068931 w 5026843"/>
                <a:gd name="connsiteY157" fmla="*/ 4317755 h 5025531"/>
                <a:gd name="connsiteX158" fmla="*/ 4153860 w 5026843"/>
                <a:gd name="connsiteY158" fmla="*/ 4416271 h 5025531"/>
                <a:gd name="connsiteX159" fmla="*/ 4140202 w 5026843"/>
                <a:gd name="connsiteY159" fmla="*/ 4427968 h 5025531"/>
                <a:gd name="connsiteX160" fmla="*/ 4055999 w 5026843"/>
                <a:gd name="connsiteY160" fmla="*/ 4329452 h 5025531"/>
                <a:gd name="connsiteX161" fmla="*/ 905387 w 5026843"/>
                <a:gd name="connsiteY161" fmla="*/ 4272421 h 5025531"/>
                <a:gd name="connsiteX162" fmla="*/ 917738 w 5026843"/>
                <a:gd name="connsiteY162" fmla="*/ 4284045 h 5025531"/>
                <a:gd name="connsiteX163" fmla="*/ 831500 w 5026843"/>
                <a:gd name="connsiteY163" fmla="*/ 4380671 h 5025531"/>
                <a:gd name="connsiteX164" fmla="*/ 817914 w 5026843"/>
                <a:gd name="connsiteY164" fmla="*/ 4368321 h 5025531"/>
                <a:gd name="connsiteX165" fmla="*/ 4133735 w 5026843"/>
                <a:gd name="connsiteY165" fmla="*/ 4260724 h 5025531"/>
                <a:gd name="connsiteX166" fmla="*/ 4221209 w 5026843"/>
                <a:gd name="connsiteY166" fmla="*/ 4356043 h 5025531"/>
                <a:gd name="connsiteX167" fmla="*/ 4208276 w 5026843"/>
                <a:gd name="connsiteY167" fmla="*/ 4368321 h 5025531"/>
                <a:gd name="connsiteX168" fmla="*/ 4120803 w 5026843"/>
                <a:gd name="connsiteY168" fmla="*/ 4272421 h 5025531"/>
                <a:gd name="connsiteX169" fmla="*/ 843196 w 5026843"/>
                <a:gd name="connsiteY169" fmla="*/ 4213427 h 5025531"/>
                <a:gd name="connsiteX170" fmla="*/ 855474 w 5026843"/>
                <a:gd name="connsiteY170" fmla="*/ 4225124 h 5025531"/>
                <a:gd name="connsiteX171" fmla="*/ 765386 w 5026843"/>
                <a:gd name="connsiteY171" fmla="*/ 4318409 h 5025531"/>
                <a:gd name="connsiteX172" fmla="*/ 752454 w 5026843"/>
                <a:gd name="connsiteY172" fmla="*/ 4305477 h 5025531"/>
                <a:gd name="connsiteX173" fmla="*/ 4195999 w 5026843"/>
                <a:gd name="connsiteY173" fmla="*/ 4201149 h 5025531"/>
                <a:gd name="connsiteX174" fmla="*/ 4287322 w 5026843"/>
                <a:gd name="connsiteY174" fmla="*/ 4293126 h 5025531"/>
                <a:gd name="connsiteX175" fmla="*/ 4274390 w 5026843"/>
                <a:gd name="connsiteY175" fmla="*/ 4305476 h 5025531"/>
                <a:gd name="connsiteX176" fmla="*/ 4183648 w 5026843"/>
                <a:gd name="connsiteY176" fmla="*/ 4213427 h 5025531"/>
                <a:gd name="connsiteX177" fmla="*/ 782896 w 5026843"/>
                <a:gd name="connsiteY177" fmla="*/ 4151893 h 5025531"/>
                <a:gd name="connsiteX178" fmla="*/ 794593 w 5026843"/>
                <a:gd name="connsiteY178" fmla="*/ 4164171 h 5025531"/>
                <a:gd name="connsiteX179" fmla="*/ 701235 w 5026843"/>
                <a:gd name="connsiteY179" fmla="*/ 4253605 h 5025531"/>
                <a:gd name="connsiteX180" fmla="*/ 688957 w 5026843"/>
                <a:gd name="connsiteY180" fmla="*/ 4240673 h 5025531"/>
                <a:gd name="connsiteX181" fmla="*/ 4255572 w 5026843"/>
                <a:gd name="connsiteY181" fmla="*/ 4139541 h 5025531"/>
                <a:gd name="connsiteX182" fmla="*/ 4350238 w 5026843"/>
                <a:gd name="connsiteY182" fmla="*/ 4227668 h 5025531"/>
                <a:gd name="connsiteX183" fmla="*/ 4337233 w 5026843"/>
                <a:gd name="connsiteY183" fmla="*/ 4240673 h 5025531"/>
                <a:gd name="connsiteX184" fmla="*/ 4243294 w 5026843"/>
                <a:gd name="connsiteY184" fmla="*/ 4151892 h 5025531"/>
                <a:gd name="connsiteX185" fmla="*/ 724557 w 5026843"/>
                <a:gd name="connsiteY185" fmla="*/ 4088322 h 5025531"/>
                <a:gd name="connsiteX186" fmla="*/ 735600 w 5026843"/>
                <a:gd name="connsiteY186" fmla="*/ 4101327 h 5025531"/>
                <a:gd name="connsiteX187" fmla="*/ 639700 w 5026843"/>
                <a:gd name="connsiteY187" fmla="*/ 4187492 h 5025531"/>
                <a:gd name="connsiteX188" fmla="*/ 627349 w 5026843"/>
                <a:gd name="connsiteY188" fmla="*/ 4173906 h 5025531"/>
                <a:gd name="connsiteX189" fmla="*/ 4312603 w 5026843"/>
                <a:gd name="connsiteY189" fmla="*/ 4075390 h 5025531"/>
                <a:gd name="connsiteX190" fmla="*/ 4410465 w 5026843"/>
                <a:gd name="connsiteY190" fmla="*/ 4160319 h 5025531"/>
                <a:gd name="connsiteX191" fmla="*/ 4398840 w 5026843"/>
                <a:gd name="connsiteY191" fmla="*/ 4173905 h 5025531"/>
                <a:gd name="connsiteX192" fmla="*/ 4301633 w 5026843"/>
                <a:gd name="connsiteY192" fmla="*/ 4088322 h 5025531"/>
                <a:gd name="connsiteX193" fmla="*/ 668833 w 5026843"/>
                <a:gd name="connsiteY193" fmla="*/ 4022863 h 5025531"/>
                <a:gd name="connsiteX194" fmla="*/ 679876 w 5026843"/>
                <a:gd name="connsiteY194" fmla="*/ 4035868 h 5025531"/>
                <a:gd name="connsiteX195" fmla="*/ 580052 w 5026843"/>
                <a:gd name="connsiteY195" fmla="*/ 4118835 h 5025531"/>
                <a:gd name="connsiteX196" fmla="*/ 568355 w 5026843"/>
                <a:gd name="connsiteY196" fmla="*/ 4105177 h 5025531"/>
                <a:gd name="connsiteX197" fmla="*/ 4368401 w 5026843"/>
                <a:gd name="connsiteY197" fmla="*/ 4009276 h 5025531"/>
                <a:gd name="connsiteX198" fmla="*/ 4468806 w 5026843"/>
                <a:gd name="connsiteY198" fmla="*/ 4090935 h 5025531"/>
                <a:gd name="connsiteX199" fmla="*/ 4457835 w 5026843"/>
                <a:gd name="connsiteY199" fmla="*/ 4105175 h 5025531"/>
                <a:gd name="connsiteX200" fmla="*/ 4358012 w 5026843"/>
                <a:gd name="connsiteY200" fmla="*/ 4022862 h 5025531"/>
                <a:gd name="connsiteX201" fmla="*/ 615068 w 5026843"/>
                <a:gd name="connsiteY201" fmla="*/ 3955516 h 5025531"/>
                <a:gd name="connsiteX202" fmla="*/ 626039 w 5026843"/>
                <a:gd name="connsiteY202" fmla="*/ 3968448 h 5025531"/>
                <a:gd name="connsiteX203" fmla="*/ 523673 w 5026843"/>
                <a:gd name="connsiteY203" fmla="*/ 4047493 h 5025531"/>
                <a:gd name="connsiteX204" fmla="*/ 512630 w 5026843"/>
                <a:gd name="connsiteY204" fmla="*/ 4033253 h 5025531"/>
                <a:gd name="connsiteX205" fmla="*/ 4421510 w 5026843"/>
                <a:gd name="connsiteY205" fmla="*/ 3941856 h 5025531"/>
                <a:gd name="connsiteX206" fmla="*/ 4525183 w 5026843"/>
                <a:gd name="connsiteY206" fmla="*/ 4019012 h 5025531"/>
                <a:gd name="connsiteX207" fmla="*/ 4514213 w 5026843"/>
                <a:gd name="connsiteY207" fmla="*/ 4033252 h 5025531"/>
                <a:gd name="connsiteX208" fmla="*/ 4411121 w 5026843"/>
                <a:gd name="connsiteY208" fmla="*/ 3955515 h 5025531"/>
                <a:gd name="connsiteX209" fmla="*/ 564505 w 5026843"/>
                <a:gd name="connsiteY209" fmla="*/ 3885479 h 5025531"/>
                <a:gd name="connsiteX210" fmla="*/ 574894 w 5026843"/>
                <a:gd name="connsiteY210" fmla="*/ 3899719 h 5025531"/>
                <a:gd name="connsiteX211" fmla="*/ 469186 w 5026843"/>
                <a:gd name="connsiteY211" fmla="*/ 3974915 h 5025531"/>
                <a:gd name="connsiteX212" fmla="*/ 458870 w 5026843"/>
                <a:gd name="connsiteY212" fmla="*/ 3960021 h 5025531"/>
                <a:gd name="connsiteX213" fmla="*/ 4471422 w 5026843"/>
                <a:gd name="connsiteY213" fmla="*/ 3871893 h 5025531"/>
                <a:gd name="connsiteX214" fmla="*/ 4577711 w 5026843"/>
                <a:gd name="connsiteY214" fmla="*/ 3945127 h 5025531"/>
                <a:gd name="connsiteX215" fmla="*/ 4567322 w 5026843"/>
                <a:gd name="connsiteY215" fmla="*/ 3960020 h 5025531"/>
                <a:gd name="connsiteX216" fmla="*/ 4461686 w 5026843"/>
                <a:gd name="connsiteY216" fmla="*/ 3885479 h 5025531"/>
                <a:gd name="connsiteX217" fmla="*/ 516555 w 5026843"/>
                <a:gd name="connsiteY217" fmla="*/ 3814208 h 5025531"/>
                <a:gd name="connsiteX218" fmla="*/ 525636 w 5026843"/>
                <a:gd name="connsiteY218" fmla="*/ 3829101 h 5025531"/>
                <a:gd name="connsiteX219" fmla="*/ 418038 w 5026843"/>
                <a:gd name="connsiteY219" fmla="*/ 3900373 h 5025531"/>
                <a:gd name="connsiteX220" fmla="*/ 407649 w 5026843"/>
                <a:gd name="connsiteY220" fmla="*/ 3885479 h 5025531"/>
                <a:gd name="connsiteX221" fmla="*/ 4519370 w 5026843"/>
                <a:gd name="connsiteY221" fmla="*/ 3799894 h 5025531"/>
                <a:gd name="connsiteX222" fmla="*/ 4628275 w 5026843"/>
                <a:gd name="connsiteY222" fmla="*/ 3869930 h 5025531"/>
                <a:gd name="connsiteX223" fmla="*/ 4618540 w 5026843"/>
                <a:gd name="connsiteY223" fmla="*/ 3885478 h 5025531"/>
                <a:gd name="connsiteX224" fmla="*/ 4510288 w 5026843"/>
                <a:gd name="connsiteY224" fmla="*/ 3814207 h 5025531"/>
                <a:gd name="connsiteX225" fmla="*/ 469839 w 5026843"/>
                <a:gd name="connsiteY225" fmla="*/ 3741627 h 5025531"/>
                <a:gd name="connsiteX226" fmla="*/ 478921 w 5026843"/>
                <a:gd name="connsiteY226" fmla="*/ 3756520 h 5025531"/>
                <a:gd name="connsiteX227" fmla="*/ 368781 w 5026843"/>
                <a:gd name="connsiteY227" fmla="*/ 3823941 h 5025531"/>
                <a:gd name="connsiteX228" fmla="*/ 359046 w 5026843"/>
                <a:gd name="connsiteY228" fmla="*/ 3808321 h 5025531"/>
                <a:gd name="connsiteX229" fmla="*/ 4564779 w 5026843"/>
                <a:gd name="connsiteY229" fmla="*/ 3726662 h 5025531"/>
                <a:gd name="connsiteX230" fmla="*/ 4676226 w 5026843"/>
                <a:gd name="connsiteY230" fmla="*/ 3792775 h 5025531"/>
                <a:gd name="connsiteX231" fmla="*/ 4667145 w 5026843"/>
                <a:gd name="connsiteY231" fmla="*/ 3808323 h 5025531"/>
                <a:gd name="connsiteX232" fmla="*/ 4556352 w 5026843"/>
                <a:gd name="connsiteY232" fmla="*/ 3741628 h 5025531"/>
                <a:gd name="connsiteX233" fmla="*/ 427119 w 5026843"/>
                <a:gd name="connsiteY233" fmla="*/ 3667087 h 5025531"/>
                <a:gd name="connsiteX234" fmla="*/ 435546 w 5026843"/>
                <a:gd name="connsiteY234" fmla="*/ 3681980 h 5025531"/>
                <a:gd name="connsiteX235" fmla="*/ 323373 w 5026843"/>
                <a:gd name="connsiteY235" fmla="*/ 3745477 h 5025531"/>
                <a:gd name="connsiteX236" fmla="*/ 314291 w 5026843"/>
                <a:gd name="connsiteY236" fmla="*/ 3729929 h 5025531"/>
                <a:gd name="connsiteX237" fmla="*/ 4607497 w 5026843"/>
                <a:gd name="connsiteY237" fmla="*/ 3652122 h 5025531"/>
                <a:gd name="connsiteX238" fmla="*/ 4721560 w 5026843"/>
                <a:gd name="connsiteY238" fmla="*/ 3714386 h 5025531"/>
                <a:gd name="connsiteX239" fmla="*/ 4712551 w 5026843"/>
                <a:gd name="connsiteY239" fmla="*/ 3729933 h 5025531"/>
                <a:gd name="connsiteX240" fmla="*/ 4599069 w 5026843"/>
                <a:gd name="connsiteY240" fmla="*/ 3667089 h 5025531"/>
                <a:gd name="connsiteX241" fmla="*/ 386945 w 5026843"/>
                <a:gd name="connsiteY241" fmla="*/ 3591239 h 5025531"/>
                <a:gd name="connsiteX242" fmla="*/ 394719 w 5026843"/>
                <a:gd name="connsiteY242" fmla="*/ 3606132 h 5025531"/>
                <a:gd name="connsiteX243" fmla="*/ 280001 w 5026843"/>
                <a:gd name="connsiteY243" fmla="*/ 3665779 h 5025531"/>
                <a:gd name="connsiteX244" fmla="*/ 271574 w 5026843"/>
                <a:gd name="connsiteY244" fmla="*/ 3649578 h 5025531"/>
                <a:gd name="connsiteX245" fmla="*/ 4647091 w 5026843"/>
                <a:gd name="connsiteY245" fmla="*/ 3575692 h 5025531"/>
                <a:gd name="connsiteX246" fmla="*/ 4763044 w 5026843"/>
                <a:gd name="connsiteY246" fmla="*/ 3633377 h 5025531"/>
                <a:gd name="connsiteX247" fmla="*/ 4754617 w 5026843"/>
                <a:gd name="connsiteY247" fmla="*/ 3649578 h 5025531"/>
                <a:gd name="connsiteX248" fmla="*/ 4639318 w 5026843"/>
                <a:gd name="connsiteY248" fmla="*/ 3591239 h 5025531"/>
                <a:gd name="connsiteX249" fmla="*/ 349312 w 5026843"/>
                <a:gd name="connsiteY249" fmla="*/ 3513430 h 5025531"/>
                <a:gd name="connsiteX250" fmla="*/ 356432 w 5026843"/>
                <a:gd name="connsiteY250" fmla="*/ 3528978 h 5025531"/>
                <a:gd name="connsiteX251" fmla="*/ 239752 w 5026843"/>
                <a:gd name="connsiteY251" fmla="*/ 3584775 h 5025531"/>
                <a:gd name="connsiteX252" fmla="*/ 231978 w 5026843"/>
                <a:gd name="connsiteY252" fmla="*/ 3567920 h 5025531"/>
                <a:gd name="connsiteX253" fmla="*/ 4683999 w 5026843"/>
                <a:gd name="connsiteY253" fmla="*/ 3497881 h 5025531"/>
                <a:gd name="connsiteX254" fmla="*/ 4801985 w 5026843"/>
                <a:gd name="connsiteY254" fmla="*/ 3551716 h 5025531"/>
                <a:gd name="connsiteX255" fmla="*/ 4794211 w 5026843"/>
                <a:gd name="connsiteY255" fmla="*/ 3567917 h 5025531"/>
                <a:gd name="connsiteX256" fmla="*/ 4676880 w 5026843"/>
                <a:gd name="connsiteY256" fmla="*/ 3513429 h 5025531"/>
                <a:gd name="connsiteX257" fmla="*/ 314292 w 5026843"/>
                <a:gd name="connsiteY257" fmla="*/ 3435038 h 5025531"/>
                <a:gd name="connsiteX258" fmla="*/ 320830 w 5026843"/>
                <a:gd name="connsiteY258" fmla="*/ 3450586 h 5025531"/>
                <a:gd name="connsiteX259" fmla="*/ 202191 w 5026843"/>
                <a:gd name="connsiteY259" fmla="*/ 3501806 h 5025531"/>
                <a:gd name="connsiteX260" fmla="*/ 195071 w 5026843"/>
                <a:gd name="connsiteY260" fmla="*/ 3484951 h 5025531"/>
                <a:gd name="connsiteX261" fmla="*/ 4718364 w 5026843"/>
                <a:gd name="connsiteY261" fmla="*/ 3418837 h 5025531"/>
                <a:gd name="connsiteX262" fmla="*/ 4838238 w 5026843"/>
                <a:gd name="connsiteY262" fmla="*/ 3468096 h 5025531"/>
                <a:gd name="connsiteX263" fmla="*/ 4831119 w 5026843"/>
                <a:gd name="connsiteY263" fmla="*/ 3484951 h 5025531"/>
                <a:gd name="connsiteX264" fmla="*/ 4711898 w 5026843"/>
                <a:gd name="connsiteY264" fmla="*/ 3435039 h 5025531"/>
                <a:gd name="connsiteX265" fmla="*/ 282543 w 5026843"/>
                <a:gd name="connsiteY265" fmla="*/ 3354686 h 5025531"/>
                <a:gd name="connsiteX266" fmla="*/ 289009 w 5026843"/>
                <a:gd name="connsiteY266" fmla="*/ 3370887 h 5025531"/>
                <a:gd name="connsiteX267" fmla="*/ 168481 w 5026843"/>
                <a:gd name="connsiteY267" fmla="*/ 3417530 h 5025531"/>
                <a:gd name="connsiteX268" fmla="*/ 161361 w 5026843"/>
                <a:gd name="connsiteY268" fmla="*/ 3400674 h 5025531"/>
                <a:gd name="connsiteX269" fmla="*/ 4750112 w 5026843"/>
                <a:gd name="connsiteY269" fmla="*/ 3339139 h 5025531"/>
                <a:gd name="connsiteX270" fmla="*/ 4871294 w 5026843"/>
                <a:gd name="connsiteY270" fmla="*/ 3383819 h 5025531"/>
                <a:gd name="connsiteX271" fmla="*/ 4864828 w 5026843"/>
                <a:gd name="connsiteY271" fmla="*/ 3400674 h 5025531"/>
                <a:gd name="connsiteX272" fmla="*/ 4743646 w 5026843"/>
                <a:gd name="connsiteY272" fmla="*/ 3354686 h 5025531"/>
                <a:gd name="connsiteX273" fmla="*/ 254064 w 5026843"/>
                <a:gd name="connsiteY273" fmla="*/ 3273679 h 5025531"/>
                <a:gd name="connsiteX274" fmla="*/ 259222 w 5026843"/>
                <a:gd name="connsiteY274" fmla="*/ 3289880 h 5025531"/>
                <a:gd name="connsiteX275" fmla="*/ 137386 w 5026843"/>
                <a:gd name="connsiteY275" fmla="*/ 3332599 h 5025531"/>
                <a:gd name="connsiteX276" fmla="*/ 131574 w 5026843"/>
                <a:gd name="connsiteY276" fmla="*/ 3315163 h 5025531"/>
                <a:gd name="connsiteX277" fmla="*/ 4778010 w 5026843"/>
                <a:gd name="connsiteY277" fmla="*/ 3257478 h 5025531"/>
                <a:gd name="connsiteX278" fmla="*/ 4901155 w 5026843"/>
                <a:gd name="connsiteY278" fmla="*/ 3297654 h 5025531"/>
                <a:gd name="connsiteX279" fmla="*/ 4895270 w 5026843"/>
                <a:gd name="connsiteY279" fmla="*/ 3315163 h 5025531"/>
                <a:gd name="connsiteX280" fmla="*/ 4772125 w 5026843"/>
                <a:gd name="connsiteY280" fmla="*/ 3273679 h 5025531"/>
                <a:gd name="connsiteX281" fmla="*/ 228128 w 5026843"/>
                <a:gd name="connsiteY281" fmla="*/ 3192018 h 5025531"/>
                <a:gd name="connsiteX282" fmla="*/ 232632 w 5026843"/>
                <a:gd name="connsiteY282" fmla="*/ 3208219 h 5025531"/>
                <a:gd name="connsiteX283" fmla="*/ 108833 w 5026843"/>
                <a:gd name="connsiteY283" fmla="*/ 3246435 h 5025531"/>
                <a:gd name="connsiteX284" fmla="*/ 103675 w 5026843"/>
                <a:gd name="connsiteY284" fmla="*/ 3228926 h 5025531"/>
                <a:gd name="connsiteX285" fmla="*/ 4803294 w 5026843"/>
                <a:gd name="connsiteY285" fmla="*/ 3175164 h 5025531"/>
                <a:gd name="connsiteX286" fmla="*/ 4927674 w 5026843"/>
                <a:gd name="connsiteY286" fmla="*/ 3211417 h 5025531"/>
                <a:gd name="connsiteX287" fmla="*/ 4922516 w 5026843"/>
                <a:gd name="connsiteY287" fmla="*/ 3228926 h 5025531"/>
                <a:gd name="connsiteX288" fmla="*/ 4798717 w 5026843"/>
                <a:gd name="connsiteY288" fmla="*/ 3192019 h 5025531"/>
                <a:gd name="connsiteX289" fmla="*/ 204153 w 5026843"/>
                <a:gd name="connsiteY289" fmla="*/ 3109050 h 5025531"/>
                <a:gd name="connsiteX290" fmla="*/ 208657 w 5026843"/>
                <a:gd name="connsiteY290" fmla="*/ 3125905 h 5025531"/>
                <a:gd name="connsiteX291" fmla="*/ 83551 w 5026843"/>
                <a:gd name="connsiteY291" fmla="*/ 3158960 h 5025531"/>
                <a:gd name="connsiteX292" fmla="*/ 79046 w 5026843"/>
                <a:gd name="connsiteY292" fmla="*/ 3141452 h 5025531"/>
                <a:gd name="connsiteX293" fmla="*/ 4825961 w 5026843"/>
                <a:gd name="connsiteY293" fmla="*/ 3092195 h 5025531"/>
                <a:gd name="connsiteX294" fmla="*/ 4951649 w 5026843"/>
                <a:gd name="connsiteY294" fmla="*/ 3123945 h 5025531"/>
                <a:gd name="connsiteX295" fmla="*/ 4947145 w 5026843"/>
                <a:gd name="connsiteY295" fmla="*/ 3141454 h 5025531"/>
                <a:gd name="connsiteX296" fmla="*/ 4822038 w 5026843"/>
                <a:gd name="connsiteY296" fmla="*/ 3109050 h 5025531"/>
                <a:gd name="connsiteX297" fmla="*/ 184681 w 5026843"/>
                <a:gd name="connsiteY297" fmla="*/ 3025429 h 5025531"/>
                <a:gd name="connsiteX298" fmla="*/ 188604 w 5026843"/>
                <a:gd name="connsiteY298" fmla="*/ 3042284 h 5025531"/>
                <a:gd name="connsiteX299" fmla="*/ 62843 w 5026843"/>
                <a:gd name="connsiteY299" fmla="*/ 3070763 h 5025531"/>
                <a:gd name="connsiteX300" fmla="*/ 58339 w 5026843"/>
                <a:gd name="connsiteY300" fmla="*/ 3052673 h 5025531"/>
                <a:gd name="connsiteX301" fmla="*/ 4845357 w 5026843"/>
                <a:gd name="connsiteY301" fmla="*/ 3008574 h 5025531"/>
                <a:gd name="connsiteX302" fmla="*/ 4971772 w 5026843"/>
                <a:gd name="connsiteY302" fmla="*/ 3035164 h 5025531"/>
                <a:gd name="connsiteX303" fmla="*/ 4967849 w 5026843"/>
                <a:gd name="connsiteY303" fmla="*/ 3052672 h 5025531"/>
                <a:gd name="connsiteX304" fmla="*/ 4841507 w 5026843"/>
                <a:gd name="connsiteY304" fmla="*/ 3025428 h 5025531"/>
                <a:gd name="connsiteX305" fmla="*/ 167826 w 5026843"/>
                <a:gd name="connsiteY305" fmla="*/ 2940497 h 5025531"/>
                <a:gd name="connsiteX306" fmla="*/ 171095 w 5026843"/>
                <a:gd name="connsiteY306" fmla="*/ 2958006 h 5025531"/>
                <a:gd name="connsiteX307" fmla="*/ 44026 w 5026843"/>
                <a:gd name="connsiteY307" fmla="*/ 2981981 h 5025531"/>
                <a:gd name="connsiteX308" fmla="*/ 40830 w 5026843"/>
                <a:gd name="connsiteY308" fmla="*/ 2963818 h 5025531"/>
                <a:gd name="connsiteX309" fmla="*/ 4860907 w 5026843"/>
                <a:gd name="connsiteY309" fmla="*/ 2923642 h 5025531"/>
                <a:gd name="connsiteX310" fmla="*/ 4988630 w 5026843"/>
                <a:gd name="connsiteY310" fmla="*/ 2945728 h 5025531"/>
                <a:gd name="connsiteX311" fmla="*/ 4985361 w 5026843"/>
                <a:gd name="connsiteY311" fmla="*/ 2963818 h 5025531"/>
                <a:gd name="connsiteX312" fmla="*/ 4858365 w 5026843"/>
                <a:gd name="connsiteY312" fmla="*/ 2940497 h 5025531"/>
                <a:gd name="connsiteX313" fmla="*/ 154242 w 5026843"/>
                <a:gd name="connsiteY313" fmla="*/ 2855641 h 5025531"/>
                <a:gd name="connsiteX314" fmla="*/ 156203 w 5026843"/>
                <a:gd name="connsiteY314" fmla="*/ 2873077 h 5025531"/>
                <a:gd name="connsiteX315" fmla="*/ 28481 w 5026843"/>
                <a:gd name="connsiteY315" fmla="*/ 2892548 h 5025531"/>
                <a:gd name="connsiteX316" fmla="*/ 25865 w 5026843"/>
                <a:gd name="connsiteY316" fmla="*/ 2874385 h 5025531"/>
                <a:gd name="connsiteX317" fmla="*/ 4874565 w 5026843"/>
                <a:gd name="connsiteY317" fmla="*/ 2838787 h 5025531"/>
                <a:gd name="connsiteX318" fmla="*/ 5002868 w 5026843"/>
                <a:gd name="connsiteY318" fmla="*/ 2856223 h 5025531"/>
                <a:gd name="connsiteX319" fmla="*/ 5000326 w 5026843"/>
                <a:gd name="connsiteY319" fmla="*/ 2874386 h 5025531"/>
                <a:gd name="connsiteX320" fmla="*/ 4872603 w 5026843"/>
                <a:gd name="connsiteY320" fmla="*/ 2855642 h 5025531"/>
                <a:gd name="connsiteX321" fmla="*/ 143197 w 5026843"/>
                <a:gd name="connsiteY321" fmla="*/ 2770710 h 5025531"/>
                <a:gd name="connsiteX322" fmla="*/ 145158 w 5026843"/>
                <a:gd name="connsiteY322" fmla="*/ 2787565 h 5025531"/>
                <a:gd name="connsiteX323" fmla="*/ 16856 w 5026843"/>
                <a:gd name="connsiteY323" fmla="*/ 2802459 h 5025531"/>
                <a:gd name="connsiteX324" fmla="*/ 14241 w 5026843"/>
                <a:gd name="connsiteY324" fmla="*/ 2784296 h 5025531"/>
                <a:gd name="connsiteX325" fmla="*/ 4884953 w 5026843"/>
                <a:gd name="connsiteY325" fmla="*/ 2753201 h 5025531"/>
                <a:gd name="connsiteX326" fmla="*/ 5013909 w 5026843"/>
                <a:gd name="connsiteY326" fmla="*/ 2766133 h 5025531"/>
                <a:gd name="connsiteX327" fmla="*/ 5011947 w 5026843"/>
                <a:gd name="connsiteY327" fmla="*/ 2784296 h 5025531"/>
                <a:gd name="connsiteX328" fmla="*/ 4882992 w 5026843"/>
                <a:gd name="connsiteY328" fmla="*/ 2770710 h 5025531"/>
                <a:gd name="connsiteX329" fmla="*/ 4884953 w 5026843"/>
                <a:gd name="connsiteY329" fmla="*/ 2753201 h 5025531"/>
                <a:gd name="connsiteX330" fmla="*/ 136077 w 5026843"/>
                <a:gd name="connsiteY330" fmla="*/ 2684473 h 5025531"/>
                <a:gd name="connsiteX331" fmla="*/ 137385 w 5026843"/>
                <a:gd name="connsiteY331" fmla="*/ 2701982 h 5025531"/>
                <a:gd name="connsiteX332" fmla="*/ 8428 w 5026843"/>
                <a:gd name="connsiteY332" fmla="*/ 2711716 h 5025531"/>
                <a:gd name="connsiteX333" fmla="*/ 7120 w 5026843"/>
                <a:gd name="connsiteY333" fmla="*/ 2694208 h 5025531"/>
                <a:gd name="connsiteX334" fmla="*/ 4891419 w 5026843"/>
                <a:gd name="connsiteY334" fmla="*/ 2667618 h 5025531"/>
                <a:gd name="connsiteX335" fmla="*/ 5021029 w 5026843"/>
                <a:gd name="connsiteY335" fmla="*/ 2676045 h 5025531"/>
                <a:gd name="connsiteX336" fmla="*/ 5019721 w 5026843"/>
                <a:gd name="connsiteY336" fmla="*/ 2694207 h 5025531"/>
                <a:gd name="connsiteX337" fmla="*/ 4890112 w 5026843"/>
                <a:gd name="connsiteY337" fmla="*/ 2684473 h 5025531"/>
                <a:gd name="connsiteX338" fmla="*/ 131573 w 5026843"/>
                <a:gd name="connsiteY338" fmla="*/ 2598963 h 5025531"/>
                <a:gd name="connsiteX339" fmla="*/ 131573 w 5026843"/>
                <a:gd name="connsiteY339" fmla="*/ 2615818 h 5025531"/>
                <a:gd name="connsiteX340" fmla="*/ 2543 w 5026843"/>
                <a:gd name="connsiteY340" fmla="*/ 2621629 h 5025531"/>
                <a:gd name="connsiteX341" fmla="*/ 1889 w 5026843"/>
                <a:gd name="connsiteY341" fmla="*/ 2603467 h 5025531"/>
                <a:gd name="connsiteX342" fmla="*/ 4895270 w 5026843"/>
                <a:gd name="connsiteY342" fmla="*/ 2581454 h 5025531"/>
                <a:gd name="connsiteX343" fmla="*/ 5024954 w 5026843"/>
                <a:gd name="connsiteY343" fmla="*/ 2585377 h 5025531"/>
                <a:gd name="connsiteX344" fmla="*/ 5024300 w 5026843"/>
                <a:gd name="connsiteY344" fmla="*/ 2603466 h 5025531"/>
                <a:gd name="connsiteX345" fmla="*/ 4895270 w 5026843"/>
                <a:gd name="connsiteY345" fmla="*/ 2598962 h 5025531"/>
                <a:gd name="connsiteX346" fmla="*/ 0 w 5026843"/>
                <a:gd name="connsiteY346" fmla="*/ 2512725 h 5025531"/>
                <a:gd name="connsiteX347" fmla="*/ 128957 w 5026843"/>
                <a:gd name="connsiteY347" fmla="*/ 2512725 h 5025531"/>
                <a:gd name="connsiteX348" fmla="*/ 129611 w 5026843"/>
                <a:gd name="connsiteY348" fmla="*/ 2529581 h 5025531"/>
                <a:gd name="connsiteX349" fmla="*/ 0 w 5026843"/>
                <a:gd name="connsiteY349" fmla="*/ 2530888 h 5025531"/>
                <a:gd name="connsiteX350" fmla="*/ 5026189 w 5026843"/>
                <a:gd name="connsiteY350" fmla="*/ 2494635 h 5025531"/>
                <a:gd name="connsiteX351" fmla="*/ 5026843 w 5026843"/>
                <a:gd name="connsiteY351" fmla="*/ 2512725 h 5025531"/>
                <a:gd name="connsiteX352" fmla="*/ 4897232 w 5026843"/>
                <a:gd name="connsiteY352" fmla="*/ 2512725 h 5025531"/>
                <a:gd name="connsiteX353" fmla="*/ 4896578 w 5026843"/>
                <a:gd name="connsiteY353" fmla="*/ 2495216 h 5025531"/>
                <a:gd name="connsiteX354" fmla="*/ 1889 w 5026843"/>
                <a:gd name="connsiteY354" fmla="*/ 2421982 h 5025531"/>
                <a:gd name="connsiteX355" fmla="*/ 131573 w 5026843"/>
                <a:gd name="connsiteY355" fmla="*/ 2426559 h 5025531"/>
                <a:gd name="connsiteX356" fmla="*/ 130919 w 5026843"/>
                <a:gd name="connsiteY356" fmla="*/ 2444068 h 5025531"/>
                <a:gd name="connsiteX357" fmla="*/ 1235 w 5026843"/>
                <a:gd name="connsiteY357" fmla="*/ 2440145 h 5025531"/>
                <a:gd name="connsiteX358" fmla="*/ 5023646 w 5026843"/>
                <a:gd name="connsiteY358" fmla="*/ 2403894 h 5025531"/>
                <a:gd name="connsiteX359" fmla="*/ 5024300 w 5026843"/>
                <a:gd name="connsiteY359" fmla="*/ 2421984 h 5025531"/>
                <a:gd name="connsiteX360" fmla="*/ 4895270 w 5026843"/>
                <a:gd name="connsiteY360" fmla="*/ 2426561 h 5025531"/>
                <a:gd name="connsiteX361" fmla="*/ 4894616 w 5026843"/>
                <a:gd name="connsiteY361" fmla="*/ 2409052 h 5025531"/>
                <a:gd name="connsiteX362" fmla="*/ 7122 w 5026843"/>
                <a:gd name="connsiteY362" fmla="*/ 2331241 h 5025531"/>
                <a:gd name="connsiteX363" fmla="*/ 136077 w 5026843"/>
                <a:gd name="connsiteY363" fmla="*/ 2340322 h 5025531"/>
                <a:gd name="connsiteX364" fmla="*/ 134770 w 5026843"/>
                <a:gd name="connsiteY364" fmla="*/ 2357830 h 5025531"/>
                <a:gd name="connsiteX365" fmla="*/ 5160 w 5026843"/>
                <a:gd name="connsiteY365" fmla="*/ 2349403 h 5025531"/>
                <a:gd name="connsiteX366" fmla="*/ 5017760 w 5026843"/>
                <a:gd name="connsiteY366" fmla="*/ 2313151 h 5025531"/>
                <a:gd name="connsiteX367" fmla="*/ 5019721 w 5026843"/>
                <a:gd name="connsiteY367" fmla="*/ 2331240 h 5025531"/>
                <a:gd name="connsiteX368" fmla="*/ 4890112 w 5026843"/>
                <a:gd name="connsiteY368" fmla="*/ 2340321 h 5025531"/>
                <a:gd name="connsiteX369" fmla="*/ 4888804 w 5026843"/>
                <a:gd name="connsiteY369" fmla="*/ 2323467 h 5025531"/>
                <a:gd name="connsiteX370" fmla="*/ 14240 w 5026843"/>
                <a:gd name="connsiteY370" fmla="*/ 2241154 h 5025531"/>
                <a:gd name="connsiteX371" fmla="*/ 143195 w 5026843"/>
                <a:gd name="connsiteY371" fmla="*/ 2254813 h 5025531"/>
                <a:gd name="connsiteX372" fmla="*/ 141234 w 5026843"/>
                <a:gd name="connsiteY372" fmla="*/ 2271668 h 5025531"/>
                <a:gd name="connsiteX373" fmla="*/ 12278 w 5026843"/>
                <a:gd name="connsiteY373" fmla="*/ 2258663 h 5025531"/>
                <a:gd name="connsiteX374" fmla="*/ 14240 w 5026843"/>
                <a:gd name="connsiteY374" fmla="*/ 2241154 h 5025531"/>
                <a:gd name="connsiteX375" fmla="*/ 5009333 w 5026843"/>
                <a:gd name="connsiteY375" fmla="*/ 2223064 h 5025531"/>
                <a:gd name="connsiteX376" fmla="*/ 5011948 w 5026843"/>
                <a:gd name="connsiteY376" fmla="*/ 2241154 h 5025531"/>
                <a:gd name="connsiteX377" fmla="*/ 4882993 w 5026843"/>
                <a:gd name="connsiteY377" fmla="*/ 2254813 h 5025531"/>
                <a:gd name="connsiteX378" fmla="*/ 4881031 w 5026843"/>
                <a:gd name="connsiteY378" fmla="*/ 2237957 h 5025531"/>
                <a:gd name="connsiteX379" fmla="*/ 25864 w 5026843"/>
                <a:gd name="connsiteY379" fmla="*/ 2151065 h 5025531"/>
                <a:gd name="connsiteX380" fmla="*/ 154240 w 5026843"/>
                <a:gd name="connsiteY380" fmla="*/ 2169228 h 5025531"/>
                <a:gd name="connsiteX381" fmla="*/ 151625 w 5026843"/>
                <a:gd name="connsiteY381" fmla="*/ 2186737 h 5025531"/>
                <a:gd name="connsiteX382" fmla="*/ 23975 w 5026843"/>
                <a:gd name="connsiteY382" fmla="*/ 2168574 h 5025531"/>
                <a:gd name="connsiteX383" fmla="*/ 4998365 w 5026843"/>
                <a:gd name="connsiteY383" fmla="*/ 2132975 h 5025531"/>
                <a:gd name="connsiteX384" fmla="*/ 5000327 w 5026843"/>
                <a:gd name="connsiteY384" fmla="*/ 2151065 h 5025531"/>
                <a:gd name="connsiteX385" fmla="*/ 4872604 w 5026843"/>
                <a:gd name="connsiteY385" fmla="*/ 2169228 h 5025531"/>
                <a:gd name="connsiteX386" fmla="*/ 4869989 w 5026843"/>
                <a:gd name="connsiteY386" fmla="*/ 2152373 h 5025531"/>
                <a:gd name="connsiteX387" fmla="*/ 40831 w 5026843"/>
                <a:gd name="connsiteY387" fmla="*/ 2061630 h 5025531"/>
                <a:gd name="connsiteX388" fmla="*/ 167827 w 5026843"/>
                <a:gd name="connsiteY388" fmla="*/ 2084370 h 5025531"/>
                <a:gd name="connsiteX389" fmla="*/ 165285 w 5026843"/>
                <a:gd name="connsiteY389" fmla="*/ 2101225 h 5025531"/>
                <a:gd name="connsiteX390" fmla="*/ 37562 w 5026843"/>
                <a:gd name="connsiteY390" fmla="*/ 2079139 h 5025531"/>
                <a:gd name="connsiteX391" fmla="*/ 4982163 w 5026843"/>
                <a:gd name="connsiteY391" fmla="*/ 2043542 h 5025531"/>
                <a:gd name="connsiteX392" fmla="*/ 4985359 w 5026843"/>
                <a:gd name="connsiteY392" fmla="*/ 2061632 h 5025531"/>
                <a:gd name="connsiteX393" fmla="*/ 4858363 w 5026843"/>
                <a:gd name="connsiteY393" fmla="*/ 2084372 h 5025531"/>
                <a:gd name="connsiteX394" fmla="*/ 4855094 w 5026843"/>
                <a:gd name="connsiteY394" fmla="*/ 2067517 h 5025531"/>
                <a:gd name="connsiteX395" fmla="*/ 58340 w 5026843"/>
                <a:gd name="connsiteY395" fmla="*/ 1972197 h 5025531"/>
                <a:gd name="connsiteX396" fmla="*/ 184682 w 5026843"/>
                <a:gd name="connsiteY396" fmla="*/ 2000095 h 5025531"/>
                <a:gd name="connsiteX397" fmla="*/ 180832 w 5026843"/>
                <a:gd name="connsiteY397" fmla="*/ 2016950 h 5025531"/>
                <a:gd name="connsiteX398" fmla="*/ 54417 w 5026843"/>
                <a:gd name="connsiteY398" fmla="*/ 1990360 h 5025531"/>
                <a:gd name="connsiteX399" fmla="*/ 4964000 w 5026843"/>
                <a:gd name="connsiteY399" fmla="*/ 1954688 h 5025531"/>
                <a:gd name="connsiteX400" fmla="*/ 4967850 w 5026843"/>
                <a:gd name="connsiteY400" fmla="*/ 1972197 h 5025531"/>
                <a:gd name="connsiteX401" fmla="*/ 4841508 w 5026843"/>
                <a:gd name="connsiteY401" fmla="*/ 2000095 h 5025531"/>
                <a:gd name="connsiteX402" fmla="*/ 4837585 w 5026843"/>
                <a:gd name="connsiteY402" fmla="*/ 1983240 h 5025531"/>
                <a:gd name="connsiteX403" fmla="*/ 79047 w 5026843"/>
                <a:gd name="connsiteY403" fmla="*/ 1884070 h 5025531"/>
                <a:gd name="connsiteX404" fmla="*/ 204154 w 5026843"/>
                <a:gd name="connsiteY404" fmla="*/ 1916473 h 5025531"/>
                <a:gd name="connsiteX405" fmla="*/ 200231 w 5026843"/>
                <a:gd name="connsiteY405" fmla="*/ 1932674 h 5025531"/>
                <a:gd name="connsiteX406" fmla="*/ 75124 w 5026843"/>
                <a:gd name="connsiteY406" fmla="*/ 1901579 h 5025531"/>
                <a:gd name="connsiteX407" fmla="*/ 4942641 w 5026843"/>
                <a:gd name="connsiteY407" fmla="*/ 1866561 h 5025531"/>
                <a:gd name="connsiteX408" fmla="*/ 4947145 w 5026843"/>
                <a:gd name="connsiteY408" fmla="*/ 1884069 h 5025531"/>
                <a:gd name="connsiteX409" fmla="*/ 4822038 w 5026843"/>
                <a:gd name="connsiteY409" fmla="*/ 1916471 h 5025531"/>
                <a:gd name="connsiteX410" fmla="*/ 4817534 w 5026843"/>
                <a:gd name="connsiteY410" fmla="*/ 1899616 h 5025531"/>
                <a:gd name="connsiteX411" fmla="*/ 103676 w 5026843"/>
                <a:gd name="connsiteY411" fmla="*/ 1796598 h 5025531"/>
                <a:gd name="connsiteX412" fmla="*/ 228129 w 5026843"/>
                <a:gd name="connsiteY412" fmla="*/ 1833505 h 5025531"/>
                <a:gd name="connsiteX413" fmla="*/ 222898 w 5026843"/>
                <a:gd name="connsiteY413" fmla="*/ 1849706 h 5025531"/>
                <a:gd name="connsiteX414" fmla="*/ 98518 w 5026843"/>
                <a:gd name="connsiteY414" fmla="*/ 1814107 h 5025531"/>
                <a:gd name="connsiteX415" fmla="*/ 4917358 w 5026843"/>
                <a:gd name="connsiteY415" fmla="*/ 1779088 h 5025531"/>
                <a:gd name="connsiteX416" fmla="*/ 4922516 w 5026843"/>
                <a:gd name="connsiteY416" fmla="*/ 1796597 h 5025531"/>
                <a:gd name="connsiteX417" fmla="*/ 4798717 w 5026843"/>
                <a:gd name="connsiteY417" fmla="*/ 1833504 h 5025531"/>
                <a:gd name="connsiteX418" fmla="*/ 4793559 w 5026843"/>
                <a:gd name="connsiteY418" fmla="*/ 1816649 h 5025531"/>
                <a:gd name="connsiteX419" fmla="*/ 131573 w 5026843"/>
                <a:gd name="connsiteY419" fmla="*/ 1710360 h 5025531"/>
                <a:gd name="connsiteX420" fmla="*/ 254064 w 5026843"/>
                <a:gd name="connsiteY420" fmla="*/ 1751190 h 5025531"/>
                <a:gd name="connsiteX421" fmla="*/ 248179 w 5026843"/>
                <a:gd name="connsiteY421" fmla="*/ 1767391 h 5025531"/>
                <a:gd name="connsiteX422" fmla="*/ 125688 w 5026843"/>
                <a:gd name="connsiteY422" fmla="*/ 1727215 h 5025531"/>
                <a:gd name="connsiteX423" fmla="*/ 4889457 w 5026843"/>
                <a:gd name="connsiteY423" fmla="*/ 1692851 h 5025531"/>
                <a:gd name="connsiteX424" fmla="*/ 4895269 w 5026843"/>
                <a:gd name="connsiteY424" fmla="*/ 1710360 h 5025531"/>
                <a:gd name="connsiteX425" fmla="*/ 4772125 w 5026843"/>
                <a:gd name="connsiteY425" fmla="*/ 1751190 h 5025531"/>
                <a:gd name="connsiteX426" fmla="*/ 4766967 w 5026843"/>
                <a:gd name="connsiteY426" fmla="*/ 1734989 h 5025531"/>
                <a:gd name="connsiteX427" fmla="*/ 161361 w 5026843"/>
                <a:gd name="connsiteY427" fmla="*/ 1624850 h 5025531"/>
                <a:gd name="connsiteX428" fmla="*/ 282543 w 5026843"/>
                <a:gd name="connsiteY428" fmla="*/ 1670183 h 5025531"/>
                <a:gd name="connsiteX429" fmla="*/ 276077 w 5026843"/>
                <a:gd name="connsiteY429" fmla="*/ 1686384 h 5025531"/>
                <a:gd name="connsiteX430" fmla="*/ 154895 w 5026843"/>
                <a:gd name="connsiteY430" fmla="*/ 1641704 h 5025531"/>
                <a:gd name="connsiteX431" fmla="*/ 4858362 w 5026843"/>
                <a:gd name="connsiteY431" fmla="*/ 1607341 h 5025531"/>
                <a:gd name="connsiteX432" fmla="*/ 4864828 w 5026843"/>
                <a:gd name="connsiteY432" fmla="*/ 1624850 h 5025531"/>
                <a:gd name="connsiteX433" fmla="*/ 4743646 w 5026843"/>
                <a:gd name="connsiteY433" fmla="*/ 1670184 h 5025531"/>
                <a:gd name="connsiteX434" fmla="*/ 4737180 w 5026843"/>
                <a:gd name="connsiteY434" fmla="*/ 1653983 h 5025531"/>
                <a:gd name="connsiteX435" fmla="*/ 195071 w 5026843"/>
                <a:gd name="connsiteY435" fmla="*/ 1539919 h 5025531"/>
                <a:gd name="connsiteX436" fmla="*/ 314292 w 5026843"/>
                <a:gd name="connsiteY436" fmla="*/ 1590485 h 5025531"/>
                <a:gd name="connsiteX437" fmla="*/ 307826 w 5026843"/>
                <a:gd name="connsiteY437" fmla="*/ 1606033 h 5025531"/>
                <a:gd name="connsiteX438" fmla="*/ 187951 w 5026843"/>
                <a:gd name="connsiteY438" fmla="*/ 1556774 h 5025531"/>
                <a:gd name="connsiteX439" fmla="*/ 4823999 w 5026843"/>
                <a:gd name="connsiteY439" fmla="*/ 1523718 h 5025531"/>
                <a:gd name="connsiteX440" fmla="*/ 4831118 w 5026843"/>
                <a:gd name="connsiteY440" fmla="*/ 1539919 h 5025531"/>
                <a:gd name="connsiteX441" fmla="*/ 4711898 w 5026843"/>
                <a:gd name="connsiteY441" fmla="*/ 1590486 h 5025531"/>
                <a:gd name="connsiteX442" fmla="*/ 4705359 w 5026843"/>
                <a:gd name="connsiteY442" fmla="*/ 1574284 h 5025531"/>
                <a:gd name="connsiteX443" fmla="*/ 231978 w 5026843"/>
                <a:gd name="connsiteY443" fmla="*/ 1456952 h 5025531"/>
                <a:gd name="connsiteX444" fmla="*/ 349310 w 5026843"/>
                <a:gd name="connsiteY444" fmla="*/ 1511368 h 5025531"/>
                <a:gd name="connsiteX445" fmla="*/ 342190 w 5026843"/>
                <a:gd name="connsiteY445" fmla="*/ 1527569 h 5025531"/>
                <a:gd name="connsiteX446" fmla="*/ 224204 w 5026843"/>
                <a:gd name="connsiteY446" fmla="*/ 1473807 h 5025531"/>
                <a:gd name="connsiteX447" fmla="*/ 4787020 w 5026843"/>
                <a:gd name="connsiteY447" fmla="*/ 1440749 h 5025531"/>
                <a:gd name="connsiteX448" fmla="*/ 4794213 w 5026843"/>
                <a:gd name="connsiteY448" fmla="*/ 1456950 h 5025531"/>
                <a:gd name="connsiteX449" fmla="*/ 4676880 w 5026843"/>
                <a:gd name="connsiteY449" fmla="*/ 1511366 h 5025531"/>
                <a:gd name="connsiteX450" fmla="*/ 4669760 w 5026843"/>
                <a:gd name="connsiteY450" fmla="*/ 1495819 h 5025531"/>
                <a:gd name="connsiteX451" fmla="*/ 271573 w 5026843"/>
                <a:gd name="connsiteY451" fmla="*/ 1375944 h 5025531"/>
                <a:gd name="connsiteX452" fmla="*/ 386944 w 5026843"/>
                <a:gd name="connsiteY452" fmla="*/ 1434282 h 5025531"/>
                <a:gd name="connsiteX453" fmla="*/ 379098 w 5026843"/>
                <a:gd name="connsiteY453" fmla="*/ 1449830 h 5025531"/>
                <a:gd name="connsiteX454" fmla="*/ 263799 w 5026843"/>
                <a:gd name="connsiteY454" fmla="*/ 1391491 h 5025531"/>
                <a:gd name="connsiteX455" fmla="*/ 4746191 w 5026843"/>
                <a:gd name="connsiteY455" fmla="*/ 1359743 h 5025531"/>
                <a:gd name="connsiteX456" fmla="*/ 4754618 w 5026843"/>
                <a:gd name="connsiteY456" fmla="*/ 1375944 h 5025531"/>
                <a:gd name="connsiteX457" fmla="*/ 4639319 w 5026843"/>
                <a:gd name="connsiteY457" fmla="*/ 1434283 h 5025531"/>
                <a:gd name="connsiteX458" fmla="*/ 4631473 w 5026843"/>
                <a:gd name="connsiteY458" fmla="*/ 1418735 h 5025531"/>
                <a:gd name="connsiteX459" fmla="*/ 314292 w 5026843"/>
                <a:gd name="connsiteY459" fmla="*/ 1295591 h 5025531"/>
                <a:gd name="connsiteX460" fmla="*/ 427119 w 5026843"/>
                <a:gd name="connsiteY460" fmla="*/ 1358435 h 5025531"/>
                <a:gd name="connsiteX461" fmla="*/ 418692 w 5026843"/>
                <a:gd name="connsiteY461" fmla="*/ 1373328 h 5025531"/>
                <a:gd name="connsiteX462" fmla="*/ 305210 w 5026843"/>
                <a:gd name="connsiteY462" fmla="*/ 1311138 h 5025531"/>
                <a:gd name="connsiteX463" fmla="*/ 4703471 w 5026843"/>
                <a:gd name="connsiteY463" fmla="*/ 1279390 h 5025531"/>
                <a:gd name="connsiteX464" fmla="*/ 4712552 w 5026843"/>
                <a:gd name="connsiteY464" fmla="*/ 1295591 h 5025531"/>
                <a:gd name="connsiteX465" fmla="*/ 4599071 w 5026843"/>
                <a:gd name="connsiteY465" fmla="*/ 1358434 h 5025531"/>
                <a:gd name="connsiteX466" fmla="*/ 4590643 w 5026843"/>
                <a:gd name="connsiteY466" fmla="*/ 1342887 h 5025531"/>
                <a:gd name="connsiteX467" fmla="*/ 359045 w 5026843"/>
                <a:gd name="connsiteY467" fmla="*/ 1216481 h 5025531"/>
                <a:gd name="connsiteX468" fmla="*/ 469838 w 5026843"/>
                <a:gd name="connsiteY468" fmla="*/ 1283241 h 5025531"/>
                <a:gd name="connsiteX469" fmla="*/ 461410 w 5026843"/>
                <a:gd name="connsiteY469" fmla="*/ 1298134 h 5025531"/>
                <a:gd name="connsiteX470" fmla="*/ 349963 w 5026843"/>
                <a:gd name="connsiteY470" fmla="*/ 1232683 h 5025531"/>
                <a:gd name="connsiteX471" fmla="*/ 4657408 w 5026843"/>
                <a:gd name="connsiteY471" fmla="*/ 1200934 h 5025531"/>
                <a:gd name="connsiteX472" fmla="*/ 4667143 w 5026843"/>
                <a:gd name="connsiteY472" fmla="*/ 1216482 h 5025531"/>
                <a:gd name="connsiteX473" fmla="*/ 4556350 w 5026843"/>
                <a:gd name="connsiteY473" fmla="*/ 1283241 h 5025531"/>
                <a:gd name="connsiteX474" fmla="*/ 4547269 w 5026843"/>
                <a:gd name="connsiteY474" fmla="*/ 1269009 h 5025531"/>
                <a:gd name="connsiteX475" fmla="*/ 407650 w 5026843"/>
                <a:gd name="connsiteY475" fmla="*/ 1140052 h 5025531"/>
                <a:gd name="connsiteX476" fmla="*/ 516555 w 5026843"/>
                <a:gd name="connsiteY476" fmla="*/ 1210668 h 5025531"/>
                <a:gd name="connsiteX477" fmla="*/ 506820 w 5026843"/>
                <a:gd name="connsiteY477" fmla="*/ 1225561 h 5025531"/>
                <a:gd name="connsiteX478" fmla="*/ 397914 w 5026843"/>
                <a:gd name="connsiteY478" fmla="*/ 1155599 h 5025531"/>
                <a:gd name="connsiteX479" fmla="*/ 4608806 w 5026843"/>
                <a:gd name="connsiteY479" fmla="*/ 1124505 h 5025531"/>
                <a:gd name="connsiteX480" fmla="*/ 4618541 w 5026843"/>
                <a:gd name="connsiteY480" fmla="*/ 1140052 h 5025531"/>
                <a:gd name="connsiteX481" fmla="*/ 4510289 w 5026843"/>
                <a:gd name="connsiteY481" fmla="*/ 1210669 h 5025531"/>
                <a:gd name="connsiteX482" fmla="*/ 4500554 w 5026843"/>
                <a:gd name="connsiteY482" fmla="*/ 1196430 h 5025531"/>
                <a:gd name="connsiteX483" fmla="*/ 458868 w 5026843"/>
                <a:gd name="connsiteY483" fmla="*/ 1064857 h 5025531"/>
                <a:gd name="connsiteX484" fmla="*/ 564504 w 5026843"/>
                <a:gd name="connsiteY484" fmla="*/ 1139397 h 5025531"/>
                <a:gd name="connsiteX485" fmla="*/ 554769 w 5026843"/>
                <a:gd name="connsiteY485" fmla="*/ 1153638 h 5025531"/>
                <a:gd name="connsiteX486" fmla="*/ 448479 w 5026843"/>
                <a:gd name="connsiteY486" fmla="*/ 1079750 h 5025531"/>
                <a:gd name="connsiteX487" fmla="*/ 4557005 w 5026843"/>
                <a:gd name="connsiteY487" fmla="*/ 1049964 h 5025531"/>
                <a:gd name="connsiteX488" fmla="*/ 4567321 w 5026843"/>
                <a:gd name="connsiteY488" fmla="*/ 1064858 h 5025531"/>
                <a:gd name="connsiteX489" fmla="*/ 4461687 w 5026843"/>
                <a:gd name="connsiteY489" fmla="*/ 1139399 h 5025531"/>
                <a:gd name="connsiteX490" fmla="*/ 4451951 w 5026843"/>
                <a:gd name="connsiteY490" fmla="*/ 1125740 h 5025531"/>
                <a:gd name="connsiteX491" fmla="*/ 512630 w 5026843"/>
                <a:gd name="connsiteY491" fmla="*/ 991624 h 5025531"/>
                <a:gd name="connsiteX492" fmla="*/ 615068 w 5026843"/>
                <a:gd name="connsiteY492" fmla="*/ 1070015 h 5025531"/>
                <a:gd name="connsiteX493" fmla="*/ 604679 w 5026843"/>
                <a:gd name="connsiteY493" fmla="*/ 1083674 h 5025531"/>
                <a:gd name="connsiteX494" fmla="*/ 501006 w 5026843"/>
                <a:gd name="connsiteY494" fmla="*/ 1005864 h 5025531"/>
                <a:gd name="connsiteX495" fmla="*/ 4502514 w 5026843"/>
                <a:gd name="connsiteY495" fmla="*/ 977383 h 5025531"/>
                <a:gd name="connsiteX496" fmla="*/ 4514211 w 5026843"/>
                <a:gd name="connsiteY496" fmla="*/ 991623 h 5025531"/>
                <a:gd name="connsiteX497" fmla="*/ 4411119 w 5026843"/>
                <a:gd name="connsiteY497" fmla="*/ 1070015 h 5025531"/>
                <a:gd name="connsiteX498" fmla="*/ 4400149 w 5026843"/>
                <a:gd name="connsiteY498" fmla="*/ 1056429 h 5025531"/>
                <a:gd name="connsiteX499" fmla="*/ 568356 w 5026843"/>
                <a:gd name="connsiteY499" fmla="*/ 920280 h 5025531"/>
                <a:gd name="connsiteX500" fmla="*/ 668834 w 5026843"/>
                <a:gd name="connsiteY500" fmla="*/ 1002593 h 5025531"/>
                <a:gd name="connsiteX501" fmla="*/ 657863 w 5026843"/>
                <a:gd name="connsiteY501" fmla="*/ 1016252 h 5025531"/>
                <a:gd name="connsiteX502" fmla="*/ 557386 w 5026843"/>
                <a:gd name="connsiteY502" fmla="*/ 934592 h 5025531"/>
                <a:gd name="connsiteX503" fmla="*/ 4446139 w 5026843"/>
                <a:gd name="connsiteY503" fmla="*/ 906039 h 5025531"/>
                <a:gd name="connsiteX504" fmla="*/ 4457836 w 5026843"/>
                <a:gd name="connsiteY504" fmla="*/ 920279 h 5025531"/>
                <a:gd name="connsiteX505" fmla="*/ 4358012 w 5026843"/>
                <a:gd name="connsiteY505" fmla="*/ 1002592 h 5025531"/>
                <a:gd name="connsiteX506" fmla="*/ 4346969 w 5026843"/>
                <a:gd name="connsiteY506" fmla="*/ 989006 h 5025531"/>
                <a:gd name="connsiteX507" fmla="*/ 627349 w 5026843"/>
                <a:gd name="connsiteY507" fmla="*/ 851625 h 5025531"/>
                <a:gd name="connsiteX508" fmla="*/ 724557 w 5026843"/>
                <a:gd name="connsiteY508" fmla="*/ 937135 h 5025531"/>
                <a:gd name="connsiteX509" fmla="*/ 713586 w 5026843"/>
                <a:gd name="connsiteY509" fmla="*/ 950141 h 5025531"/>
                <a:gd name="connsiteX510" fmla="*/ 615725 w 5026843"/>
                <a:gd name="connsiteY510" fmla="*/ 865210 h 5025531"/>
                <a:gd name="connsiteX511" fmla="*/ 4387143 w 5026843"/>
                <a:gd name="connsiteY511" fmla="*/ 838038 h 5025531"/>
                <a:gd name="connsiteX512" fmla="*/ 4398840 w 5026843"/>
                <a:gd name="connsiteY512" fmla="*/ 851623 h 5025531"/>
                <a:gd name="connsiteX513" fmla="*/ 4301633 w 5026843"/>
                <a:gd name="connsiteY513" fmla="*/ 937134 h 5025531"/>
                <a:gd name="connsiteX514" fmla="*/ 4290590 w 5026843"/>
                <a:gd name="connsiteY514" fmla="*/ 924203 h 5025531"/>
                <a:gd name="connsiteX515" fmla="*/ 688957 w 5026843"/>
                <a:gd name="connsiteY515" fmla="*/ 784856 h 5025531"/>
                <a:gd name="connsiteX516" fmla="*/ 782897 w 5026843"/>
                <a:gd name="connsiteY516" fmla="*/ 873638 h 5025531"/>
                <a:gd name="connsiteX517" fmla="*/ 770618 w 5026843"/>
                <a:gd name="connsiteY517" fmla="*/ 885990 h 5025531"/>
                <a:gd name="connsiteX518" fmla="*/ 676606 w 5026843"/>
                <a:gd name="connsiteY518" fmla="*/ 797789 h 5025531"/>
                <a:gd name="connsiteX519" fmla="*/ 4324954 w 5026843"/>
                <a:gd name="connsiteY519" fmla="*/ 771270 h 5025531"/>
                <a:gd name="connsiteX520" fmla="*/ 4337233 w 5026843"/>
                <a:gd name="connsiteY520" fmla="*/ 784856 h 5025531"/>
                <a:gd name="connsiteX521" fmla="*/ 4243293 w 5026843"/>
                <a:gd name="connsiteY521" fmla="*/ 873637 h 5025531"/>
                <a:gd name="connsiteX522" fmla="*/ 4231596 w 5026843"/>
                <a:gd name="connsiteY522" fmla="*/ 861358 h 5025531"/>
                <a:gd name="connsiteX523" fmla="*/ 752454 w 5026843"/>
                <a:gd name="connsiteY523" fmla="*/ 719396 h 5025531"/>
                <a:gd name="connsiteX524" fmla="*/ 843195 w 5026843"/>
                <a:gd name="connsiteY524" fmla="*/ 812100 h 5025531"/>
                <a:gd name="connsiteX525" fmla="*/ 830263 w 5026843"/>
                <a:gd name="connsiteY525" fmla="*/ 823724 h 5025531"/>
                <a:gd name="connsiteX526" fmla="*/ 738868 w 5026843"/>
                <a:gd name="connsiteY526" fmla="*/ 732328 h 5025531"/>
                <a:gd name="connsiteX527" fmla="*/ 4260803 w 5026843"/>
                <a:gd name="connsiteY527" fmla="*/ 707047 h 5025531"/>
                <a:gd name="connsiteX528" fmla="*/ 4274389 w 5026843"/>
                <a:gd name="connsiteY528" fmla="*/ 719399 h 5025531"/>
                <a:gd name="connsiteX529" fmla="*/ 4183648 w 5026843"/>
                <a:gd name="connsiteY529" fmla="*/ 812102 h 5025531"/>
                <a:gd name="connsiteX530" fmla="*/ 4170716 w 5026843"/>
                <a:gd name="connsiteY530" fmla="*/ 799751 h 5025531"/>
                <a:gd name="connsiteX531" fmla="*/ 817914 w 5026843"/>
                <a:gd name="connsiteY531" fmla="*/ 657207 h 5025531"/>
                <a:gd name="connsiteX532" fmla="*/ 905388 w 5026843"/>
                <a:gd name="connsiteY532" fmla="*/ 752454 h 5025531"/>
                <a:gd name="connsiteX533" fmla="*/ 893109 w 5026843"/>
                <a:gd name="connsiteY533" fmla="*/ 764152 h 5025531"/>
                <a:gd name="connsiteX534" fmla="*/ 804982 w 5026843"/>
                <a:gd name="connsiteY534" fmla="*/ 669485 h 5025531"/>
                <a:gd name="connsiteX535" fmla="*/ 4194692 w 5026843"/>
                <a:gd name="connsiteY535" fmla="*/ 644857 h 5025531"/>
                <a:gd name="connsiteX536" fmla="*/ 4208278 w 5026843"/>
                <a:gd name="connsiteY536" fmla="*/ 657207 h 5025531"/>
                <a:gd name="connsiteX537" fmla="*/ 4120805 w 5026843"/>
                <a:gd name="connsiteY537" fmla="*/ 752453 h 5025531"/>
                <a:gd name="connsiteX538" fmla="*/ 4108454 w 5026843"/>
                <a:gd name="connsiteY538" fmla="*/ 740756 h 5025531"/>
                <a:gd name="connsiteX539" fmla="*/ 886642 w 5026843"/>
                <a:gd name="connsiteY539" fmla="*/ 597559 h 5025531"/>
                <a:gd name="connsiteX540" fmla="*/ 970191 w 5026843"/>
                <a:gd name="connsiteY540" fmla="*/ 696075 h 5025531"/>
                <a:gd name="connsiteX541" fmla="*/ 957259 w 5026843"/>
                <a:gd name="connsiteY541" fmla="*/ 707045 h 5025531"/>
                <a:gd name="connsiteX542" fmla="*/ 872329 w 5026843"/>
                <a:gd name="connsiteY542" fmla="*/ 609185 h 5025531"/>
                <a:gd name="connsiteX543" fmla="*/ 4126616 w 5026843"/>
                <a:gd name="connsiteY543" fmla="*/ 585210 h 5025531"/>
                <a:gd name="connsiteX544" fmla="*/ 4140202 w 5026843"/>
                <a:gd name="connsiteY544" fmla="*/ 597561 h 5025531"/>
                <a:gd name="connsiteX545" fmla="*/ 4055999 w 5026843"/>
                <a:gd name="connsiteY545" fmla="*/ 696078 h 5025531"/>
                <a:gd name="connsiteX546" fmla="*/ 4042994 w 5026843"/>
                <a:gd name="connsiteY546" fmla="*/ 684380 h 5025531"/>
                <a:gd name="connsiteX547" fmla="*/ 956605 w 5026843"/>
                <a:gd name="connsiteY547" fmla="*/ 539874 h 5025531"/>
                <a:gd name="connsiteX548" fmla="*/ 1036958 w 5026843"/>
                <a:gd name="connsiteY548" fmla="*/ 641587 h 5025531"/>
                <a:gd name="connsiteX549" fmla="*/ 1023372 w 5026843"/>
                <a:gd name="connsiteY549" fmla="*/ 651977 h 5025531"/>
                <a:gd name="connsiteX550" fmla="*/ 942365 w 5026843"/>
                <a:gd name="connsiteY550" fmla="*/ 550919 h 5025531"/>
                <a:gd name="connsiteX551" fmla="*/ 4055344 w 5026843"/>
                <a:gd name="connsiteY551" fmla="*/ 528831 h 5025531"/>
                <a:gd name="connsiteX552" fmla="*/ 4069584 w 5026843"/>
                <a:gd name="connsiteY552" fmla="*/ 539875 h 5025531"/>
                <a:gd name="connsiteX553" fmla="*/ 3989885 w 5026843"/>
                <a:gd name="connsiteY553" fmla="*/ 641587 h 5025531"/>
                <a:gd name="connsiteX554" fmla="*/ 3976226 w 5026843"/>
                <a:gd name="connsiteY554" fmla="*/ 630617 h 5025531"/>
                <a:gd name="connsiteX555" fmla="*/ 1028531 w 5026843"/>
                <a:gd name="connsiteY555" fmla="*/ 484806 h 5025531"/>
                <a:gd name="connsiteX556" fmla="*/ 1105033 w 5026843"/>
                <a:gd name="connsiteY556" fmla="*/ 589133 h 5025531"/>
                <a:gd name="connsiteX557" fmla="*/ 1090793 w 5026843"/>
                <a:gd name="connsiteY557" fmla="*/ 598868 h 5025531"/>
                <a:gd name="connsiteX558" fmla="*/ 1013637 w 5026843"/>
                <a:gd name="connsiteY558" fmla="*/ 495123 h 5025531"/>
                <a:gd name="connsiteX559" fmla="*/ 3982692 w 5026843"/>
                <a:gd name="connsiteY559" fmla="*/ 474417 h 5025531"/>
                <a:gd name="connsiteX560" fmla="*/ 3997658 w 5026843"/>
                <a:gd name="connsiteY560" fmla="*/ 484806 h 5025531"/>
                <a:gd name="connsiteX561" fmla="*/ 3921157 w 5026843"/>
                <a:gd name="connsiteY561" fmla="*/ 589133 h 5025531"/>
                <a:gd name="connsiteX562" fmla="*/ 3906917 w 5026843"/>
                <a:gd name="connsiteY562" fmla="*/ 579399 h 5025531"/>
                <a:gd name="connsiteX563" fmla="*/ 1102417 w 5026843"/>
                <a:gd name="connsiteY563" fmla="*/ 432278 h 5025531"/>
                <a:gd name="connsiteX564" fmla="*/ 1175068 w 5026843"/>
                <a:gd name="connsiteY564" fmla="*/ 539221 h 5025531"/>
                <a:gd name="connsiteX565" fmla="*/ 1161410 w 5026843"/>
                <a:gd name="connsiteY565" fmla="*/ 548956 h 5025531"/>
                <a:gd name="connsiteX566" fmla="*/ 1087523 w 5026843"/>
                <a:gd name="connsiteY566" fmla="*/ 442667 h 5025531"/>
                <a:gd name="connsiteX567" fmla="*/ 3908805 w 5026843"/>
                <a:gd name="connsiteY567" fmla="*/ 421889 h 5025531"/>
                <a:gd name="connsiteX568" fmla="*/ 3923771 w 5026843"/>
                <a:gd name="connsiteY568" fmla="*/ 432278 h 5025531"/>
                <a:gd name="connsiteX569" fmla="*/ 3851193 w 5026843"/>
                <a:gd name="connsiteY569" fmla="*/ 539222 h 5025531"/>
                <a:gd name="connsiteX570" fmla="*/ 3836880 w 5026843"/>
                <a:gd name="connsiteY570" fmla="*/ 529487 h 5025531"/>
                <a:gd name="connsiteX571" fmla="*/ 1178919 w 5026843"/>
                <a:gd name="connsiteY571" fmla="*/ 383019 h 5025531"/>
                <a:gd name="connsiteX572" fmla="*/ 1247647 w 5026843"/>
                <a:gd name="connsiteY572" fmla="*/ 492579 h 5025531"/>
                <a:gd name="connsiteX573" fmla="*/ 1233335 w 5026843"/>
                <a:gd name="connsiteY573" fmla="*/ 501660 h 5025531"/>
                <a:gd name="connsiteX574" fmla="*/ 1163372 w 5026843"/>
                <a:gd name="connsiteY574" fmla="*/ 392755 h 5025531"/>
                <a:gd name="connsiteX575" fmla="*/ 3832378 w 5026843"/>
                <a:gd name="connsiteY575" fmla="*/ 373284 h 5025531"/>
                <a:gd name="connsiteX576" fmla="*/ 3847271 w 5026843"/>
                <a:gd name="connsiteY576" fmla="*/ 383019 h 5025531"/>
                <a:gd name="connsiteX577" fmla="*/ 3778542 w 5026843"/>
                <a:gd name="connsiteY577" fmla="*/ 492577 h 5025531"/>
                <a:gd name="connsiteX578" fmla="*/ 3764302 w 5026843"/>
                <a:gd name="connsiteY578" fmla="*/ 483497 h 5025531"/>
                <a:gd name="connsiteX579" fmla="*/ 1256729 w 5026843"/>
                <a:gd name="connsiteY579" fmla="*/ 336377 h 5025531"/>
                <a:gd name="connsiteX580" fmla="*/ 1321534 w 5026843"/>
                <a:gd name="connsiteY580" fmla="*/ 447824 h 5025531"/>
                <a:gd name="connsiteX581" fmla="*/ 1306568 w 5026843"/>
                <a:gd name="connsiteY581" fmla="*/ 456906 h 5025531"/>
                <a:gd name="connsiteX582" fmla="*/ 1240528 w 5026843"/>
                <a:gd name="connsiteY582" fmla="*/ 345458 h 5025531"/>
                <a:gd name="connsiteX583" fmla="*/ 3753913 w 5026843"/>
                <a:gd name="connsiteY583" fmla="*/ 327296 h 5025531"/>
                <a:gd name="connsiteX584" fmla="*/ 3769461 w 5026843"/>
                <a:gd name="connsiteY584" fmla="*/ 336377 h 5025531"/>
                <a:gd name="connsiteX585" fmla="*/ 3704656 w 5026843"/>
                <a:gd name="connsiteY585" fmla="*/ 447824 h 5025531"/>
                <a:gd name="connsiteX586" fmla="*/ 3689762 w 5026843"/>
                <a:gd name="connsiteY586" fmla="*/ 439397 h 5025531"/>
                <a:gd name="connsiteX587" fmla="*/ 1335773 w 5026843"/>
                <a:gd name="connsiteY587" fmla="*/ 291624 h 5025531"/>
                <a:gd name="connsiteX588" fmla="*/ 1396728 w 5026843"/>
                <a:gd name="connsiteY588" fmla="*/ 406342 h 5025531"/>
                <a:gd name="connsiteX589" fmla="*/ 1381108 w 5026843"/>
                <a:gd name="connsiteY589" fmla="*/ 414116 h 5025531"/>
                <a:gd name="connsiteX590" fmla="*/ 1319572 w 5026843"/>
                <a:gd name="connsiteY590" fmla="*/ 300052 h 5025531"/>
                <a:gd name="connsiteX591" fmla="*/ 3674215 w 5026843"/>
                <a:gd name="connsiteY591" fmla="*/ 283849 h 5025531"/>
                <a:gd name="connsiteX592" fmla="*/ 3690417 w 5026843"/>
                <a:gd name="connsiteY592" fmla="*/ 291623 h 5025531"/>
                <a:gd name="connsiteX593" fmla="*/ 3630116 w 5026843"/>
                <a:gd name="connsiteY593" fmla="*/ 406341 h 5025531"/>
                <a:gd name="connsiteX594" fmla="*/ 3614568 w 5026843"/>
                <a:gd name="connsiteY594" fmla="*/ 398567 h 5025531"/>
                <a:gd name="connsiteX595" fmla="*/ 1416783 w 5026843"/>
                <a:gd name="connsiteY595" fmla="*/ 250794 h 5025531"/>
                <a:gd name="connsiteX596" fmla="*/ 1473162 w 5026843"/>
                <a:gd name="connsiteY596" fmla="*/ 366820 h 5025531"/>
                <a:gd name="connsiteX597" fmla="*/ 1457614 w 5026843"/>
                <a:gd name="connsiteY597" fmla="*/ 374593 h 5025531"/>
                <a:gd name="connsiteX598" fmla="*/ 1400581 w 5026843"/>
                <a:gd name="connsiteY598" fmla="*/ 258568 h 5025531"/>
                <a:gd name="connsiteX599" fmla="*/ 3593209 w 5026843"/>
                <a:gd name="connsiteY599" fmla="*/ 242365 h 5025531"/>
                <a:gd name="connsiteX600" fmla="*/ 3610064 w 5026843"/>
                <a:gd name="connsiteY600" fmla="*/ 250793 h 5025531"/>
                <a:gd name="connsiteX601" fmla="*/ 3553032 w 5026843"/>
                <a:gd name="connsiteY601" fmla="*/ 366818 h 5025531"/>
                <a:gd name="connsiteX602" fmla="*/ 3537484 w 5026843"/>
                <a:gd name="connsiteY602" fmla="*/ 359698 h 5025531"/>
                <a:gd name="connsiteX603" fmla="*/ 1499094 w 5026843"/>
                <a:gd name="connsiteY603" fmla="*/ 212580 h 5025531"/>
                <a:gd name="connsiteX604" fmla="*/ 1551621 w 5026843"/>
                <a:gd name="connsiteY604" fmla="*/ 331147 h 5025531"/>
                <a:gd name="connsiteX605" fmla="*/ 1535420 w 5026843"/>
                <a:gd name="connsiteY605" fmla="*/ 338266 h 5025531"/>
                <a:gd name="connsiteX606" fmla="*/ 1482893 w 5026843"/>
                <a:gd name="connsiteY606" fmla="*/ 220354 h 5025531"/>
                <a:gd name="connsiteX607" fmla="*/ 3510892 w 5026843"/>
                <a:gd name="connsiteY607" fmla="*/ 205460 h 5025531"/>
                <a:gd name="connsiteX608" fmla="*/ 3527093 w 5026843"/>
                <a:gd name="connsiteY608" fmla="*/ 212579 h 5025531"/>
                <a:gd name="connsiteX609" fmla="*/ 3475220 w 5026843"/>
                <a:gd name="connsiteY609" fmla="*/ 331147 h 5025531"/>
                <a:gd name="connsiteX610" fmla="*/ 3459019 w 5026843"/>
                <a:gd name="connsiteY610" fmla="*/ 324026 h 5025531"/>
                <a:gd name="connsiteX611" fmla="*/ 1582717 w 5026843"/>
                <a:gd name="connsiteY611" fmla="*/ 177562 h 5025531"/>
                <a:gd name="connsiteX612" fmla="*/ 1630667 w 5026843"/>
                <a:gd name="connsiteY612" fmla="*/ 298090 h 5025531"/>
                <a:gd name="connsiteX613" fmla="*/ 1614466 w 5026843"/>
                <a:gd name="connsiteY613" fmla="*/ 303975 h 5025531"/>
                <a:gd name="connsiteX614" fmla="*/ 1565862 w 5026843"/>
                <a:gd name="connsiteY614" fmla="*/ 184682 h 5025531"/>
                <a:gd name="connsiteX615" fmla="*/ 3426617 w 5026843"/>
                <a:gd name="connsiteY615" fmla="*/ 171095 h 5025531"/>
                <a:gd name="connsiteX616" fmla="*/ 3443473 w 5026843"/>
                <a:gd name="connsiteY616" fmla="*/ 177562 h 5025531"/>
                <a:gd name="connsiteX617" fmla="*/ 3395522 w 5026843"/>
                <a:gd name="connsiteY617" fmla="*/ 298090 h 5025531"/>
                <a:gd name="connsiteX618" fmla="*/ 3379321 w 5026843"/>
                <a:gd name="connsiteY618" fmla="*/ 291625 h 5025531"/>
                <a:gd name="connsiteX619" fmla="*/ 1667648 w 5026843"/>
                <a:gd name="connsiteY619" fmla="*/ 145158 h 5025531"/>
                <a:gd name="connsiteX620" fmla="*/ 1711020 w 5026843"/>
                <a:gd name="connsiteY620" fmla="*/ 266994 h 5025531"/>
                <a:gd name="connsiteX621" fmla="*/ 1694819 w 5026843"/>
                <a:gd name="connsiteY621" fmla="*/ 272805 h 5025531"/>
                <a:gd name="connsiteX622" fmla="*/ 1650139 w 5026843"/>
                <a:gd name="connsiteY622" fmla="*/ 150970 h 5025531"/>
                <a:gd name="connsiteX623" fmla="*/ 3341760 w 5026843"/>
                <a:gd name="connsiteY623" fmla="*/ 139346 h 5025531"/>
                <a:gd name="connsiteX624" fmla="*/ 3358615 w 5026843"/>
                <a:gd name="connsiteY624" fmla="*/ 145158 h 5025531"/>
                <a:gd name="connsiteX625" fmla="*/ 3315169 w 5026843"/>
                <a:gd name="connsiteY625" fmla="*/ 266994 h 5025531"/>
                <a:gd name="connsiteX626" fmla="*/ 3298968 w 5026843"/>
                <a:gd name="connsiteY626" fmla="*/ 261836 h 5025531"/>
                <a:gd name="connsiteX627" fmla="*/ 1753813 w 5026843"/>
                <a:gd name="connsiteY627" fmla="*/ 116025 h 5025531"/>
                <a:gd name="connsiteX628" fmla="*/ 1792682 w 5026843"/>
                <a:gd name="connsiteY628" fmla="*/ 239751 h 5025531"/>
                <a:gd name="connsiteX629" fmla="*/ 1776480 w 5026843"/>
                <a:gd name="connsiteY629" fmla="*/ 244982 h 5025531"/>
                <a:gd name="connsiteX630" fmla="*/ 1736304 w 5026843"/>
                <a:gd name="connsiteY630" fmla="*/ 121837 h 5025531"/>
                <a:gd name="connsiteX631" fmla="*/ 3255523 w 5026843"/>
                <a:gd name="connsiteY631" fmla="*/ 110794 h 5025531"/>
                <a:gd name="connsiteX632" fmla="*/ 3272379 w 5026843"/>
                <a:gd name="connsiteY632" fmla="*/ 116025 h 5025531"/>
                <a:gd name="connsiteX633" fmla="*/ 3233509 w 5026843"/>
                <a:gd name="connsiteY633" fmla="*/ 239751 h 5025531"/>
                <a:gd name="connsiteX634" fmla="*/ 3217308 w 5026843"/>
                <a:gd name="connsiteY634" fmla="*/ 234593 h 5025531"/>
                <a:gd name="connsiteX635" fmla="*/ 1840631 w 5026843"/>
                <a:gd name="connsiteY635" fmla="*/ 90743 h 5025531"/>
                <a:gd name="connsiteX636" fmla="*/ 1874996 w 5026843"/>
                <a:gd name="connsiteY636" fmla="*/ 215778 h 5025531"/>
                <a:gd name="connsiteX637" fmla="*/ 1858794 w 5026843"/>
                <a:gd name="connsiteY637" fmla="*/ 220355 h 5025531"/>
                <a:gd name="connsiteX638" fmla="*/ 1823195 w 5026843"/>
                <a:gd name="connsiteY638" fmla="*/ 95901 h 5025531"/>
                <a:gd name="connsiteX639" fmla="*/ 3168049 w 5026843"/>
                <a:gd name="connsiteY639" fmla="*/ 86164 h 5025531"/>
                <a:gd name="connsiteX640" fmla="*/ 3185558 w 5026843"/>
                <a:gd name="connsiteY640" fmla="*/ 90741 h 5025531"/>
                <a:gd name="connsiteX641" fmla="*/ 3151194 w 5026843"/>
                <a:gd name="connsiteY641" fmla="*/ 215776 h 5025531"/>
                <a:gd name="connsiteX642" fmla="*/ 3134339 w 5026843"/>
                <a:gd name="connsiteY642" fmla="*/ 210618 h 5025531"/>
                <a:gd name="connsiteX643" fmla="*/ 1928831 w 5026843"/>
                <a:gd name="connsiteY643" fmla="*/ 68001 h 5025531"/>
                <a:gd name="connsiteX644" fmla="*/ 1958619 w 5026843"/>
                <a:gd name="connsiteY644" fmla="*/ 193762 h 5025531"/>
                <a:gd name="connsiteX645" fmla="*/ 1941763 w 5026843"/>
                <a:gd name="connsiteY645" fmla="*/ 197685 h 5025531"/>
                <a:gd name="connsiteX646" fmla="*/ 1910668 w 5026843"/>
                <a:gd name="connsiteY646" fmla="*/ 72578 h 5025531"/>
                <a:gd name="connsiteX647" fmla="*/ 3079852 w 5026843"/>
                <a:gd name="connsiteY647" fmla="*/ 64151 h 5025531"/>
                <a:gd name="connsiteX648" fmla="*/ 3097361 w 5026843"/>
                <a:gd name="connsiteY648" fmla="*/ 68002 h 5025531"/>
                <a:gd name="connsiteX649" fmla="*/ 3067573 w 5026843"/>
                <a:gd name="connsiteY649" fmla="*/ 193764 h 5025531"/>
                <a:gd name="connsiteX650" fmla="*/ 3050718 w 5026843"/>
                <a:gd name="connsiteY650" fmla="*/ 189913 h 5025531"/>
                <a:gd name="connsiteX651" fmla="*/ 2016956 w 5026843"/>
                <a:gd name="connsiteY651" fmla="*/ 48605 h 5025531"/>
                <a:gd name="connsiteX652" fmla="*/ 2042893 w 5026843"/>
                <a:gd name="connsiteY652" fmla="*/ 174947 h 5025531"/>
                <a:gd name="connsiteX653" fmla="*/ 2026038 w 5026843"/>
                <a:gd name="connsiteY653" fmla="*/ 178870 h 5025531"/>
                <a:gd name="connsiteX654" fmla="*/ 1999446 w 5026843"/>
                <a:gd name="connsiteY654" fmla="*/ 51801 h 5025531"/>
                <a:gd name="connsiteX655" fmla="*/ 2016956 w 5026843"/>
                <a:gd name="connsiteY655" fmla="*/ 48605 h 5025531"/>
                <a:gd name="connsiteX656" fmla="*/ 2991070 w 5026843"/>
                <a:gd name="connsiteY656" fmla="*/ 45334 h 5025531"/>
                <a:gd name="connsiteX657" fmla="*/ 3009234 w 5026843"/>
                <a:gd name="connsiteY657" fmla="*/ 48603 h 5025531"/>
                <a:gd name="connsiteX658" fmla="*/ 2983951 w 5026843"/>
                <a:gd name="connsiteY658" fmla="*/ 174945 h 5025531"/>
                <a:gd name="connsiteX659" fmla="*/ 2966441 w 5026843"/>
                <a:gd name="connsiteY659" fmla="*/ 172402 h 5025531"/>
                <a:gd name="connsiteX660" fmla="*/ 2106390 w 5026843"/>
                <a:gd name="connsiteY660" fmla="*/ 32403 h 5025531"/>
                <a:gd name="connsiteX661" fmla="*/ 2127168 w 5026843"/>
                <a:gd name="connsiteY661" fmla="*/ 160052 h 5025531"/>
                <a:gd name="connsiteX662" fmla="*/ 2110313 w 5026843"/>
                <a:gd name="connsiteY662" fmla="*/ 163321 h 5025531"/>
                <a:gd name="connsiteX663" fmla="*/ 2088881 w 5026843"/>
                <a:gd name="connsiteY663" fmla="*/ 35600 h 5025531"/>
                <a:gd name="connsiteX664" fmla="*/ 2901638 w 5026843"/>
                <a:gd name="connsiteY664" fmla="*/ 29133 h 5025531"/>
                <a:gd name="connsiteX665" fmla="*/ 2919801 w 5026843"/>
                <a:gd name="connsiteY665" fmla="*/ 32402 h 5025531"/>
                <a:gd name="connsiteX666" fmla="*/ 2899022 w 5026843"/>
                <a:gd name="connsiteY666" fmla="*/ 160050 h 5025531"/>
                <a:gd name="connsiteX667" fmla="*/ 2882239 w 5026843"/>
                <a:gd name="connsiteY667" fmla="*/ 156853 h 5025531"/>
                <a:gd name="connsiteX668" fmla="*/ 2196480 w 5026843"/>
                <a:gd name="connsiteY668" fmla="*/ 19398 h 5025531"/>
                <a:gd name="connsiteX669" fmla="*/ 2212682 w 5026843"/>
                <a:gd name="connsiteY669" fmla="*/ 147773 h 5025531"/>
                <a:gd name="connsiteX670" fmla="*/ 2195826 w 5026843"/>
                <a:gd name="connsiteY670" fmla="*/ 150316 h 5025531"/>
                <a:gd name="connsiteX671" fmla="*/ 2178317 w 5026843"/>
                <a:gd name="connsiteY671" fmla="*/ 22014 h 5025531"/>
                <a:gd name="connsiteX672" fmla="*/ 2811547 w 5026843"/>
                <a:gd name="connsiteY672" fmla="*/ 17509 h 5025531"/>
                <a:gd name="connsiteX673" fmla="*/ 2829710 w 5026843"/>
                <a:gd name="connsiteY673" fmla="*/ 19397 h 5025531"/>
                <a:gd name="connsiteX674" fmla="*/ 2813509 w 5026843"/>
                <a:gd name="connsiteY674" fmla="*/ 147774 h 5025531"/>
                <a:gd name="connsiteX675" fmla="*/ 2796654 w 5026843"/>
                <a:gd name="connsiteY675" fmla="*/ 145812 h 5025531"/>
                <a:gd name="connsiteX676" fmla="*/ 2286566 w 5026843"/>
                <a:gd name="connsiteY676" fmla="*/ 9664 h 5025531"/>
                <a:gd name="connsiteX677" fmla="*/ 2298263 w 5026843"/>
                <a:gd name="connsiteY677" fmla="*/ 138694 h 5025531"/>
                <a:gd name="connsiteX678" fmla="*/ 2280754 w 5026843"/>
                <a:gd name="connsiteY678" fmla="*/ 140002 h 5025531"/>
                <a:gd name="connsiteX679" fmla="*/ 2268403 w 5026843"/>
                <a:gd name="connsiteY679" fmla="*/ 10971 h 5025531"/>
                <a:gd name="connsiteX680" fmla="*/ 2721459 w 5026843"/>
                <a:gd name="connsiteY680" fmla="*/ 8428 h 5025531"/>
                <a:gd name="connsiteX681" fmla="*/ 2739622 w 5026843"/>
                <a:gd name="connsiteY681" fmla="*/ 9664 h 5025531"/>
                <a:gd name="connsiteX682" fmla="*/ 2727925 w 5026843"/>
                <a:gd name="connsiteY682" fmla="*/ 138694 h 5025531"/>
                <a:gd name="connsiteX683" fmla="*/ 2711070 w 5026843"/>
                <a:gd name="connsiteY683" fmla="*/ 137386 h 5025531"/>
                <a:gd name="connsiteX684" fmla="*/ 2377310 w 5026843"/>
                <a:gd name="connsiteY684" fmla="*/ 3198 h 5025531"/>
                <a:gd name="connsiteX685" fmla="*/ 2383777 w 5026843"/>
                <a:gd name="connsiteY685" fmla="*/ 132228 h 5025531"/>
                <a:gd name="connsiteX686" fmla="*/ 2366921 w 5026843"/>
                <a:gd name="connsiteY686" fmla="*/ 133463 h 5025531"/>
                <a:gd name="connsiteX687" fmla="*/ 2359147 w 5026843"/>
                <a:gd name="connsiteY687" fmla="*/ 4506 h 5025531"/>
                <a:gd name="connsiteX688" fmla="*/ 2631372 w 5026843"/>
                <a:gd name="connsiteY688" fmla="*/ 1889 h 5025531"/>
                <a:gd name="connsiteX689" fmla="*/ 2648881 w 5026843"/>
                <a:gd name="connsiteY689" fmla="*/ 3197 h 5025531"/>
                <a:gd name="connsiteX690" fmla="*/ 2642415 w 5026843"/>
                <a:gd name="connsiteY690" fmla="*/ 132227 h 5025531"/>
                <a:gd name="connsiteX691" fmla="*/ 2624906 w 5026843"/>
                <a:gd name="connsiteY691" fmla="*/ 131573 h 5025531"/>
                <a:gd name="connsiteX692" fmla="*/ 2540631 w 5026843"/>
                <a:gd name="connsiteY692" fmla="*/ 0 h 5025531"/>
                <a:gd name="connsiteX693" fmla="*/ 2558795 w 5026843"/>
                <a:gd name="connsiteY693" fmla="*/ 0 h 5025531"/>
                <a:gd name="connsiteX694" fmla="*/ 2556180 w 5026843"/>
                <a:gd name="connsiteY694" fmla="*/ 129611 h 5025531"/>
                <a:gd name="connsiteX695" fmla="*/ 2538669 w 5026843"/>
                <a:gd name="connsiteY695" fmla="*/ 128957 h 5025531"/>
                <a:gd name="connsiteX696" fmla="*/ 2468053 w 5026843"/>
                <a:gd name="connsiteY696" fmla="*/ 0 h 5025531"/>
                <a:gd name="connsiteX697" fmla="*/ 2470014 w 5026843"/>
                <a:gd name="connsiteY697" fmla="*/ 129611 h 5025531"/>
                <a:gd name="connsiteX698" fmla="*/ 2453158 w 5026843"/>
                <a:gd name="connsiteY698" fmla="*/ 130265 h 5025531"/>
                <a:gd name="connsiteX699" fmla="*/ 2449888 w 5026843"/>
                <a:gd name="connsiteY699" fmla="*/ 654 h 502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</a:cxnLst>
              <a:rect l="l" t="t" r="r" b="b"/>
              <a:pathLst>
                <a:path w="5026843" h="5025531">
                  <a:moveTo>
                    <a:pt x="2470013" y="4895919"/>
                  </a:moveTo>
                  <a:lnTo>
                    <a:pt x="2487522" y="4895919"/>
                  </a:lnTo>
                  <a:lnTo>
                    <a:pt x="2486214" y="5025531"/>
                  </a:lnTo>
                  <a:lnTo>
                    <a:pt x="2468051" y="5024877"/>
                  </a:lnTo>
                  <a:close/>
                  <a:moveTo>
                    <a:pt x="2573686" y="4895264"/>
                  </a:moveTo>
                  <a:lnTo>
                    <a:pt x="2576955" y="5024222"/>
                  </a:lnTo>
                  <a:lnTo>
                    <a:pt x="2558794" y="5024876"/>
                  </a:lnTo>
                  <a:lnTo>
                    <a:pt x="2556178" y="4895918"/>
                  </a:lnTo>
                  <a:close/>
                  <a:moveTo>
                    <a:pt x="2383774" y="4893302"/>
                  </a:moveTo>
                  <a:cubicBezTo>
                    <a:pt x="2389659" y="4893956"/>
                    <a:pt x="2395471" y="4893956"/>
                    <a:pt x="2401284" y="4893956"/>
                  </a:cubicBezTo>
                  <a:lnTo>
                    <a:pt x="2395471" y="5022914"/>
                  </a:lnTo>
                  <a:cubicBezTo>
                    <a:pt x="2389005" y="5022914"/>
                    <a:pt x="2383120" y="5022914"/>
                    <a:pt x="2377308" y="5022260"/>
                  </a:cubicBezTo>
                  <a:close/>
                  <a:moveTo>
                    <a:pt x="2659270" y="4891996"/>
                  </a:moveTo>
                  <a:lnTo>
                    <a:pt x="2667044" y="5021027"/>
                  </a:lnTo>
                  <a:lnTo>
                    <a:pt x="2648881" y="5022262"/>
                  </a:lnTo>
                  <a:lnTo>
                    <a:pt x="2642415" y="4893304"/>
                  </a:lnTo>
                  <a:close/>
                  <a:moveTo>
                    <a:pt x="2298264" y="4886836"/>
                  </a:moveTo>
                  <a:lnTo>
                    <a:pt x="2315119" y="4888144"/>
                  </a:lnTo>
                  <a:lnTo>
                    <a:pt x="2304730" y="5017102"/>
                  </a:lnTo>
                  <a:lnTo>
                    <a:pt x="2286567" y="5015140"/>
                  </a:lnTo>
                  <a:close/>
                  <a:moveTo>
                    <a:pt x="2745434" y="4885530"/>
                  </a:moveTo>
                  <a:lnTo>
                    <a:pt x="2757785" y="5013834"/>
                  </a:lnTo>
                  <a:lnTo>
                    <a:pt x="2739622" y="5015142"/>
                  </a:lnTo>
                  <a:lnTo>
                    <a:pt x="2727925" y="4886838"/>
                  </a:lnTo>
                  <a:close/>
                  <a:moveTo>
                    <a:pt x="2212681" y="4877101"/>
                  </a:moveTo>
                  <a:lnTo>
                    <a:pt x="2229537" y="4879063"/>
                  </a:lnTo>
                  <a:lnTo>
                    <a:pt x="2214643" y="5008019"/>
                  </a:lnTo>
                  <a:lnTo>
                    <a:pt x="2196480" y="5005476"/>
                  </a:lnTo>
                  <a:close/>
                  <a:moveTo>
                    <a:pt x="2831018" y="4875139"/>
                  </a:moveTo>
                  <a:lnTo>
                    <a:pt x="2847873" y="5003516"/>
                  </a:lnTo>
                  <a:lnTo>
                    <a:pt x="2829710" y="5005477"/>
                  </a:lnTo>
                  <a:lnTo>
                    <a:pt x="2813509" y="4877101"/>
                  </a:lnTo>
                  <a:close/>
                  <a:moveTo>
                    <a:pt x="2127170" y="4865477"/>
                  </a:moveTo>
                  <a:lnTo>
                    <a:pt x="2143954" y="4868020"/>
                  </a:lnTo>
                  <a:lnTo>
                    <a:pt x="2124555" y="4996394"/>
                  </a:lnTo>
                  <a:lnTo>
                    <a:pt x="2106391" y="4993125"/>
                  </a:lnTo>
                  <a:close/>
                  <a:moveTo>
                    <a:pt x="2915876" y="4862209"/>
                  </a:moveTo>
                  <a:lnTo>
                    <a:pt x="2937308" y="4989857"/>
                  </a:lnTo>
                  <a:lnTo>
                    <a:pt x="2919799" y="4993127"/>
                  </a:lnTo>
                  <a:lnTo>
                    <a:pt x="2899021" y="4865478"/>
                  </a:lnTo>
                  <a:close/>
                  <a:moveTo>
                    <a:pt x="2042893" y="4849857"/>
                  </a:moveTo>
                  <a:lnTo>
                    <a:pt x="2059748" y="4853127"/>
                  </a:lnTo>
                  <a:lnTo>
                    <a:pt x="2035119" y="4980195"/>
                  </a:lnTo>
                  <a:lnTo>
                    <a:pt x="2016956" y="4976926"/>
                  </a:lnTo>
                  <a:close/>
                  <a:moveTo>
                    <a:pt x="3000806" y="4846660"/>
                  </a:moveTo>
                  <a:lnTo>
                    <a:pt x="3026743" y="4973656"/>
                  </a:lnTo>
                  <a:cubicBezTo>
                    <a:pt x="3020931" y="4974964"/>
                    <a:pt x="3015046" y="4975618"/>
                    <a:pt x="3009234" y="4976925"/>
                  </a:cubicBezTo>
                  <a:lnTo>
                    <a:pt x="2983950" y="4849857"/>
                  </a:lnTo>
                  <a:cubicBezTo>
                    <a:pt x="2989181" y="4849275"/>
                    <a:pt x="2994994" y="4847968"/>
                    <a:pt x="3000806" y="4846660"/>
                  </a:cubicBezTo>
                  <a:close/>
                  <a:moveTo>
                    <a:pt x="1958618" y="4831113"/>
                  </a:moveTo>
                  <a:lnTo>
                    <a:pt x="1975473" y="4834963"/>
                  </a:lnTo>
                  <a:lnTo>
                    <a:pt x="1946340" y="4961378"/>
                  </a:lnTo>
                  <a:lnTo>
                    <a:pt x="1928831" y="4956801"/>
                  </a:lnTo>
                  <a:close/>
                  <a:moveTo>
                    <a:pt x="3084428" y="4827190"/>
                  </a:moveTo>
                  <a:lnTo>
                    <a:pt x="3115524" y="4952951"/>
                  </a:lnTo>
                  <a:lnTo>
                    <a:pt x="3097360" y="4956802"/>
                  </a:lnTo>
                  <a:lnTo>
                    <a:pt x="3067573" y="4831113"/>
                  </a:lnTo>
                  <a:close/>
                  <a:moveTo>
                    <a:pt x="1874995" y="4809681"/>
                  </a:moveTo>
                  <a:lnTo>
                    <a:pt x="1891851" y="4814258"/>
                  </a:lnTo>
                  <a:lnTo>
                    <a:pt x="1858140" y="4939365"/>
                  </a:lnTo>
                  <a:lnTo>
                    <a:pt x="1840631" y="4934134"/>
                  </a:lnTo>
                  <a:close/>
                  <a:moveTo>
                    <a:pt x="3167395" y="4805175"/>
                  </a:moveTo>
                  <a:lnTo>
                    <a:pt x="3202995" y="4929627"/>
                  </a:lnTo>
                  <a:lnTo>
                    <a:pt x="3185558" y="4934132"/>
                  </a:lnTo>
                  <a:lnTo>
                    <a:pt x="3151194" y="4809679"/>
                  </a:lnTo>
                  <a:close/>
                  <a:moveTo>
                    <a:pt x="1792683" y="4785706"/>
                  </a:moveTo>
                  <a:cubicBezTo>
                    <a:pt x="1797914" y="4787668"/>
                    <a:pt x="1803726" y="4789629"/>
                    <a:pt x="1808885" y="4790937"/>
                  </a:cubicBezTo>
                  <a:lnTo>
                    <a:pt x="1770669" y="4914736"/>
                  </a:lnTo>
                  <a:cubicBezTo>
                    <a:pt x="1764857" y="4912775"/>
                    <a:pt x="1759626" y="4910813"/>
                    <a:pt x="1753813" y="4908851"/>
                  </a:cubicBezTo>
                  <a:close/>
                  <a:moveTo>
                    <a:pt x="3249710" y="4779894"/>
                  </a:moveTo>
                  <a:lnTo>
                    <a:pt x="3289886" y="4903039"/>
                  </a:lnTo>
                  <a:lnTo>
                    <a:pt x="3272377" y="4908852"/>
                  </a:lnTo>
                  <a:lnTo>
                    <a:pt x="3233509" y="4785706"/>
                  </a:lnTo>
                  <a:close/>
                  <a:moveTo>
                    <a:pt x="1711022" y="4757881"/>
                  </a:moveTo>
                  <a:lnTo>
                    <a:pt x="1727224" y="4763693"/>
                  </a:lnTo>
                  <a:lnTo>
                    <a:pt x="1685085" y="4885530"/>
                  </a:lnTo>
                  <a:lnTo>
                    <a:pt x="1667649" y="4879717"/>
                  </a:lnTo>
                  <a:close/>
                  <a:moveTo>
                    <a:pt x="3331371" y="4752648"/>
                  </a:moveTo>
                  <a:lnTo>
                    <a:pt x="3376053" y="4873903"/>
                  </a:lnTo>
                  <a:lnTo>
                    <a:pt x="3358616" y="4879715"/>
                  </a:lnTo>
                  <a:lnTo>
                    <a:pt x="3315169" y="4757879"/>
                  </a:lnTo>
                  <a:close/>
                  <a:moveTo>
                    <a:pt x="1630667" y="4727366"/>
                  </a:moveTo>
                  <a:lnTo>
                    <a:pt x="1646869" y="4733905"/>
                  </a:lnTo>
                  <a:lnTo>
                    <a:pt x="1599572" y="4854433"/>
                  </a:lnTo>
                  <a:lnTo>
                    <a:pt x="1582717" y="4847313"/>
                  </a:lnTo>
                  <a:close/>
                  <a:moveTo>
                    <a:pt x="3411723" y="4720900"/>
                  </a:moveTo>
                  <a:lnTo>
                    <a:pt x="3460327" y="4840847"/>
                  </a:lnTo>
                  <a:lnTo>
                    <a:pt x="3443471" y="4847313"/>
                  </a:lnTo>
                  <a:lnTo>
                    <a:pt x="3395521" y="4727366"/>
                  </a:lnTo>
                  <a:close/>
                  <a:moveTo>
                    <a:pt x="1551623" y="4694311"/>
                  </a:moveTo>
                  <a:lnTo>
                    <a:pt x="1567170" y="4701504"/>
                  </a:lnTo>
                  <a:lnTo>
                    <a:pt x="1515951" y="4820071"/>
                  </a:lnTo>
                  <a:lnTo>
                    <a:pt x="1499096" y="4812297"/>
                  </a:lnTo>
                  <a:close/>
                  <a:moveTo>
                    <a:pt x="3490770" y="4687190"/>
                  </a:moveTo>
                  <a:lnTo>
                    <a:pt x="3543950" y="4805176"/>
                  </a:lnTo>
                  <a:lnTo>
                    <a:pt x="3527095" y="4812296"/>
                  </a:lnTo>
                  <a:lnTo>
                    <a:pt x="3475222" y="4694310"/>
                  </a:lnTo>
                  <a:close/>
                  <a:moveTo>
                    <a:pt x="1473161" y="4658057"/>
                  </a:moveTo>
                  <a:cubicBezTo>
                    <a:pt x="1478392" y="4661254"/>
                    <a:pt x="1483550" y="4663215"/>
                    <a:pt x="1488709" y="4665831"/>
                  </a:cubicBezTo>
                  <a:lnTo>
                    <a:pt x="1432984" y="4782510"/>
                  </a:lnTo>
                  <a:cubicBezTo>
                    <a:pt x="1427172" y="4779895"/>
                    <a:pt x="1421941" y="4777279"/>
                    <a:pt x="1416782" y="4774736"/>
                  </a:cubicBezTo>
                  <a:close/>
                  <a:moveTo>
                    <a:pt x="3568579" y="4650283"/>
                  </a:moveTo>
                  <a:lnTo>
                    <a:pt x="3625611" y="4766309"/>
                  </a:lnTo>
                  <a:lnTo>
                    <a:pt x="3610064" y="4774736"/>
                  </a:lnTo>
                  <a:lnTo>
                    <a:pt x="3553031" y="4658057"/>
                  </a:lnTo>
                  <a:close/>
                  <a:moveTo>
                    <a:pt x="1396730" y="4619187"/>
                  </a:moveTo>
                  <a:lnTo>
                    <a:pt x="1411623" y="4626961"/>
                  </a:lnTo>
                  <a:lnTo>
                    <a:pt x="1351976" y="4741678"/>
                  </a:lnTo>
                  <a:lnTo>
                    <a:pt x="1335775" y="4733251"/>
                  </a:lnTo>
                  <a:close/>
                  <a:moveTo>
                    <a:pt x="3645081" y="4611415"/>
                  </a:moveTo>
                  <a:lnTo>
                    <a:pt x="3706617" y="4724824"/>
                  </a:lnTo>
                  <a:lnTo>
                    <a:pt x="3690415" y="4733251"/>
                  </a:lnTo>
                  <a:lnTo>
                    <a:pt x="3630114" y="4619189"/>
                  </a:lnTo>
                  <a:close/>
                  <a:moveTo>
                    <a:pt x="1321534" y="4577051"/>
                  </a:moveTo>
                  <a:lnTo>
                    <a:pt x="1336427" y="4585478"/>
                  </a:lnTo>
                  <a:lnTo>
                    <a:pt x="1272276" y="4698233"/>
                  </a:lnTo>
                  <a:lnTo>
                    <a:pt x="1256729" y="4689152"/>
                  </a:lnTo>
                  <a:close/>
                  <a:moveTo>
                    <a:pt x="3719621" y="4568622"/>
                  </a:moveTo>
                  <a:lnTo>
                    <a:pt x="3785662" y="4680069"/>
                  </a:lnTo>
                  <a:lnTo>
                    <a:pt x="3769460" y="4689151"/>
                  </a:lnTo>
                  <a:lnTo>
                    <a:pt x="3704655" y="4577049"/>
                  </a:lnTo>
                  <a:close/>
                  <a:moveTo>
                    <a:pt x="1247649" y="4532950"/>
                  </a:moveTo>
                  <a:lnTo>
                    <a:pt x="1261889" y="4542032"/>
                  </a:lnTo>
                  <a:lnTo>
                    <a:pt x="1193814" y="4652243"/>
                  </a:lnTo>
                  <a:lnTo>
                    <a:pt x="1178920" y="4642508"/>
                  </a:lnTo>
                  <a:close/>
                  <a:moveTo>
                    <a:pt x="3793507" y="4523215"/>
                  </a:moveTo>
                  <a:lnTo>
                    <a:pt x="3862817" y="4632773"/>
                  </a:lnTo>
                  <a:lnTo>
                    <a:pt x="3847269" y="4642508"/>
                  </a:lnTo>
                  <a:lnTo>
                    <a:pt x="3778541" y="4532950"/>
                  </a:lnTo>
                  <a:close/>
                  <a:moveTo>
                    <a:pt x="1175070" y="4486307"/>
                  </a:moveTo>
                  <a:cubicBezTo>
                    <a:pt x="1179574" y="4489504"/>
                    <a:pt x="1184732" y="4492773"/>
                    <a:pt x="1189309" y="4495388"/>
                  </a:cubicBezTo>
                  <a:lnTo>
                    <a:pt x="1117384" y="4602985"/>
                  </a:lnTo>
                  <a:cubicBezTo>
                    <a:pt x="1112807" y="4599716"/>
                    <a:pt x="1107649" y="4596447"/>
                    <a:pt x="1102418" y="4593250"/>
                  </a:cubicBezTo>
                  <a:close/>
                  <a:moveTo>
                    <a:pt x="3865434" y="4475918"/>
                  </a:moveTo>
                  <a:lnTo>
                    <a:pt x="3938666" y="4582862"/>
                  </a:lnTo>
                  <a:lnTo>
                    <a:pt x="3923773" y="4593251"/>
                  </a:lnTo>
                  <a:lnTo>
                    <a:pt x="3851194" y="4486307"/>
                  </a:lnTo>
                  <a:close/>
                  <a:moveTo>
                    <a:pt x="1105034" y="4436397"/>
                  </a:moveTo>
                  <a:lnTo>
                    <a:pt x="1119274" y="4446132"/>
                  </a:lnTo>
                  <a:lnTo>
                    <a:pt x="1043498" y="4551113"/>
                  </a:lnTo>
                  <a:lnTo>
                    <a:pt x="1028532" y="4540724"/>
                  </a:lnTo>
                  <a:close/>
                  <a:moveTo>
                    <a:pt x="3935398" y="4426008"/>
                  </a:moveTo>
                  <a:lnTo>
                    <a:pt x="4012553" y="4529754"/>
                  </a:lnTo>
                  <a:lnTo>
                    <a:pt x="3997660" y="4540725"/>
                  </a:lnTo>
                  <a:lnTo>
                    <a:pt x="3921158" y="4436397"/>
                  </a:lnTo>
                  <a:close/>
                  <a:moveTo>
                    <a:pt x="1036960" y="4383869"/>
                  </a:moveTo>
                  <a:lnTo>
                    <a:pt x="1050618" y="4394259"/>
                  </a:lnTo>
                  <a:lnTo>
                    <a:pt x="970846" y="4496698"/>
                  </a:lnTo>
                  <a:lnTo>
                    <a:pt x="956606" y="4485655"/>
                  </a:lnTo>
                  <a:close/>
                  <a:moveTo>
                    <a:pt x="4002818" y="4372899"/>
                  </a:moveTo>
                  <a:lnTo>
                    <a:pt x="4083825" y="4473958"/>
                  </a:lnTo>
                  <a:lnTo>
                    <a:pt x="4069585" y="4485655"/>
                  </a:lnTo>
                  <a:lnTo>
                    <a:pt x="3989886" y="4383869"/>
                  </a:lnTo>
                  <a:close/>
                  <a:moveTo>
                    <a:pt x="970191" y="4329452"/>
                  </a:moveTo>
                  <a:lnTo>
                    <a:pt x="983195" y="4340495"/>
                  </a:lnTo>
                  <a:lnTo>
                    <a:pt x="900228" y="4439592"/>
                  </a:lnTo>
                  <a:lnTo>
                    <a:pt x="886642" y="4427967"/>
                  </a:lnTo>
                  <a:close/>
                  <a:moveTo>
                    <a:pt x="4068931" y="4317755"/>
                  </a:moveTo>
                  <a:lnTo>
                    <a:pt x="4153860" y="4416271"/>
                  </a:lnTo>
                  <a:lnTo>
                    <a:pt x="4140202" y="4427968"/>
                  </a:lnTo>
                  <a:lnTo>
                    <a:pt x="4055999" y="4329452"/>
                  </a:lnTo>
                  <a:close/>
                  <a:moveTo>
                    <a:pt x="905387" y="4272421"/>
                  </a:moveTo>
                  <a:cubicBezTo>
                    <a:pt x="909311" y="4276925"/>
                    <a:pt x="913815" y="4280195"/>
                    <a:pt x="917738" y="4284045"/>
                  </a:cubicBezTo>
                  <a:lnTo>
                    <a:pt x="831500" y="4380671"/>
                  </a:lnTo>
                  <a:cubicBezTo>
                    <a:pt x="826996" y="4376094"/>
                    <a:pt x="822419" y="4372244"/>
                    <a:pt x="817914" y="4368321"/>
                  </a:cubicBezTo>
                  <a:close/>
                  <a:moveTo>
                    <a:pt x="4133735" y="4260724"/>
                  </a:moveTo>
                  <a:lnTo>
                    <a:pt x="4221209" y="4356043"/>
                  </a:lnTo>
                  <a:lnTo>
                    <a:pt x="4208276" y="4368321"/>
                  </a:lnTo>
                  <a:lnTo>
                    <a:pt x="4120803" y="4272421"/>
                  </a:lnTo>
                  <a:close/>
                  <a:moveTo>
                    <a:pt x="843196" y="4213427"/>
                  </a:moveTo>
                  <a:lnTo>
                    <a:pt x="855474" y="4225124"/>
                  </a:lnTo>
                  <a:lnTo>
                    <a:pt x="765386" y="4318409"/>
                  </a:lnTo>
                  <a:lnTo>
                    <a:pt x="752454" y="4305477"/>
                  </a:lnTo>
                  <a:close/>
                  <a:moveTo>
                    <a:pt x="4195999" y="4201149"/>
                  </a:moveTo>
                  <a:lnTo>
                    <a:pt x="4287322" y="4293126"/>
                  </a:lnTo>
                  <a:lnTo>
                    <a:pt x="4274390" y="4305476"/>
                  </a:lnTo>
                  <a:lnTo>
                    <a:pt x="4183648" y="4213427"/>
                  </a:lnTo>
                  <a:close/>
                  <a:moveTo>
                    <a:pt x="782896" y="4151893"/>
                  </a:moveTo>
                  <a:lnTo>
                    <a:pt x="794593" y="4164171"/>
                  </a:lnTo>
                  <a:lnTo>
                    <a:pt x="701235" y="4253605"/>
                  </a:lnTo>
                  <a:lnTo>
                    <a:pt x="688957" y="4240673"/>
                  </a:lnTo>
                  <a:close/>
                  <a:moveTo>
                    <a:pt x="4255572" y="4139541"/>
                  </a:moveTo>
                  <a:lnTo>
                    <a:pt x="4350238" y="4227668"/>
                  </a:lnTo>
                  <a:lnTo>
                    <a:pt x="4337233" y="4240673"/>
                  </a:lnTo>
                  <a:lnTo>
                    <a:pt x="4243294" y="4151892"/>
                  </a:lnTo>
                  <a:close/>
                  <a:moveTo>
                    <a:pt x="724557" y="4088322"/>
                  </a:moveTo>
                  <a:lnTo>
                    <a:pt x="735600" y="4101327"/>
                  </a:lnTo>
                  <a:lnTo>
                    <a:pt x="639700" y="4187492"/>
                  </a:lnTo>
                  <a:lnTo>
                    <a:pt x="627349" y="4173906"/>
                  </a:lnTo>
                  <a:close/>
                  <a:moveTo>
                    <a:pt x="4312603" y="4075390"/>
                  </a:moveTo>
                  <a:lnTo>
                    <a:pt x="4410465" y="4160319"/>
                  </a:lnTo>
                  <a:lnTo>
                    <a:pt x="4398840" y="4173905"/>
                  </a:lnTo>
                  <a:lnTo>
                    <a:pt x="4301633" y="4088322"/>
                  </a:lnTo>
                  <a:close/>
                  <a:moveTo>
                    <a:pt x="668833" y="4022863"/>
                  </a:moveTo>
                  <a:cubicBezTo>
                    <a:pt x="672102" y="4027440"/>
                    <a:pt x="675953" y="4031945"/>
                    <a:pt x="679876" y="4035868"/>
                  </a:cubicBezTo>
                  <a:lnTo>
                    <a:pt x="580052" y="4118835"/>
                  </a:lnTo>
                  <a:cubicBezTo>
                    <a:pt x="576129" y="4114258"/>
                    <a:pt x="572278" y="4109754"/>
                    <a:pt x="568355" y="4105177"/>
                  </a:cubicBezTo>
                  <a:close/>
                  <a:moveTo>
                    <a:pt x="4368401" y="4009276"/>
                  </a:moveTo>
                  <a:lnTo>
                    <a:pt x="4468806" y="4090935"/>
                  </a:lnTo>
                  <a:lnTo>
                    <a:pt x="4457835" y="4105175"/>
                  </a:lnTo>
                  <a:lnTo>
                    <a:pt x="4358012" y="4022862"/>
                  </a:lnTo>
                  <a:close/>
                  <a:moveTo>
                    <a:pt x="615068" y="3955516"/>
                  </a:moveTo>
                  <a:lnTo>
                    <a:pt x="626039" y="3968448"/>
                  </a:lnTo>
                  <a:lnTo>
                    <a:pt x="523673" y="4047493"/>
                  </a:lnTo>
                  <a:lnTo>
                    <a:pt x="512630" y="4033253"/>
                  </a:lnTo>
                  <a:close/>
                  <a:moveTo>
                    <a:pt x="4421510" y="3941856"/>
                  </a:moveTo>
                  <a:lnTo>
                    <a:pt x="4525183" y="4019012"/>
                  </a:lnTo>
                  <a:lnTo>
                    <a:pt x="4514213" y="4033252"/>
                  </a:lnTo>
                  <a:lnTo>
                    <a:pt x="4411121" y="3955515"/>
                  </a:lnTo>
                  <a:close/>
                  <a:moveTo>
                    <a:pt x="564505" y="3885479"/>
                  </a:moveTo>
                  <a:lnTo>
                    <a:pt x="574894" y="3899719"/>
                  </a:lnTo>
                  <a:lnTo>
                    <a:pt x="469186" y="3974915"/>
                  </a:lnTo>
                  <a:lnTo>
                    <a:pt x="458870" y="3960021"/>
                  </a:lnTo>
                  <a:close/>
                  <a:moveTo>
                    <a:pt x="4471422" y="3871893"/>
                  </a:moveTo>
                  <a:lnTo>
                    <a:pt x="4577711" y="3945127"/>
                  </a:lnTo>
                  <a:lnTo>
                    <a:pt x="4567322" y="3960020"/>
                  </a:lnTo>
                  <a:lnTo>
                    <a:pt x="4461686" y="3885479"/>
                  </a:lnTo>
                  <a:close/>
                  <a:moveTo>
                    <a:pt x="516555" y="3814208"/>
                  </a:moveTo>
                  <a:lnTo>
                    <a:pt x="525636" y="3829101"/>
                  </a:lnTo>
                  <a:lnTo>
                    <a:pt x="418038" y="3900373"/>
                  </a:lnTo>
                  <a:lnTo>
                    <a:pt x="407649" y="3885479"/>
                  </a:lnTo>
                  <a:close/>
                  <a:moveTo>
                    <a:pt x="4519370" y="3799894"/>
                  </a:moveTo>
                  <a:lnTo>
                    <a:pt x="4628275" y="3869930"/>
                  </a:lnTo>
                  <a:lnTo>
                    <a:pt x="4618540" y="3885478"/>
                  </a:lnTo>
                  <a:lnTo>
                    <a:pt x="4510288" y="3814207"/>
                  </a:lnTo>
                  <a:close/>
                  <a:moveTo>
                    <a:pt x="469839" y="3741627"/>
                  </a:moveTo>
                  <a:cubicBezTo>
                    <a:pt x="473108" y="3746785"/>
                    <a:pt x="475724" y="3751943"/>
                    <a:pt x="478921" y="3756520"/>
                  </a:cubicBezTo>
                  <a:lnTo>
                    <a:pt x="368781" y="3823941"/>
                  </a:lnTo>
                  <a:cubicBezTo>
                    <a:pt x="365512" y="3818710"/>
                    <a:pt x="362315" y="3814206"/>
                    <a:pt x="359046" y="3808321"/>
                  </a:cubicBezTo>
                  <a:close/>
                  <a:moveTo>
                    <a:pt x="4564779" y="3726662"/>
                  </a:moveTo>
                  <a:lnTo>
                    <a:pt x="4676226" y="3792775"/>
                  </a:lnTo>
                  <a:lnTo>
                    <a:pt x="4667145" y="3808323"/>
                  </a:lnTo>
                  <a:lnTo>
                    <a:pt x="4556352" y="3741628"/>
                  </a:lnTo>
                  <a:close/>
                  <a:moveTo>
                    <a:pt x="427119" y="3667087"/>
                  </a:moveTo>
                  <a:lnTo>
                    <a:pt x="435546" y="3681980"/>
                  </a:lnTo>
                  <a:lnTo>
                    <a:pt x="323373" y="3745477"/>
                  </a:lnTo>
                  <a:lnTo>
                    <a:pt x="314291" y="3729929"/>
                  </a:lnTo>
                  <a:close/>
                  <a:moveTo>
                    <a:pt x="4607497" y="3652122"/>
                  </a:moveTo>
                  <a:lnTo>
                    <a:pt x="4721560" y="3714386"/>
                  </a:lnTo>
                  <a:lnTo>
                    <a:pt x="4712551" y="3729933"/>
                  </a:lnTo>
                  <a:lnTo>
                    <a:pt x="4599069" y="3667089"/>
                  </a:lnTo>
                  <a:close/>
                  <a:moveTo>
                    <a:pt x="386945" y="3591239"/>
                  </a:moveTo>
                  <a:lnTo>
                    <a:pt x="394719" y="3606132"/>
                  </a:lnTo>
                  <a:lnTo>
                    <a:pt x="280001" y="3665779"/>
                  </a:lnTo>
                  <a:lnTo>
                    <a:pt x="271574" y="3649578"/>
                  </a:lnTo>
                  <a:close/>
                  <a:moveTo>
                    <a:pt x="4647091" y="3575692"/>
                  </a:moveTo>
                  <a:lnTo>
                    <a:pt x="4763044" y="3633377"/>
                  </a:lnTo>
                  <a:lnTo>
                    <a:pt x="4754617" y="3649578"/>
                  </a:lnTo>
                  <a:lnTo>
                    <a:pt x="4639318" y="3591239"/>
                  </a:lnTo>
                  <a:close/>
                  <a:moveTo>
                    <a:pt x="349312" y="3513430"/>
                  </a:moveTo>
                  <a:lnTo>
                    <a:pt x="356432" y="3528978"/>
                  </a:lnTo>
                  <a:lnTo>
                    <a:pt x="239752" y="3584775"/>
                  </a:lnTo>
                  <a:lnTo>
                    <a:pt x="231978" y="3567920"/>
                  </a:lnTo>
                  <a:close/>
                  <a:moveTo>
                    <a:pt x="4683999" y="3497881"/>
                  </a:moveTo>
                  <a:lnTo>
                    <a:pt x="4801985" y="3551716"/>
                  </a:lnTo>
                  <a:lnTo>
                    <a:pt x="4794211" y="3567917"/>
                  </a:lnTo>
                  <a:lnTo>
                    <a:pt x="4676880" y="3513429"/>
                  </a:lnTo>
                  <a:close/>
                  <a:moveTo>
                    <a:pt x="314292" y="3435038"/>
                  </a:moveTo>
                  <a:cubicBezTo>
                    <a:pt x="316253" y="3440196"/>
                    <a:pt x="318869" y="3445427"/>
                    <a:pt x="320830" y="3450586"/>
                  </a:cubicBezTo>
                  <a:lnTo>
                    <a:pt x="202191" y="3501806"/>
                  </a:lnTo>
                  <a:cubicBezTo>
                    <a:pt x="199575" y="3496575"/>
                    <a:pt x="197032" y="3490763"/>
                    <a:pt x="195071" y="3484951"/>
                  </a:cubicBezTo>
                  <a:close/>
                  <a:moveTo>
                    <a:pt x="4718364" y="3418837"/>
                  </a:moveTo>
                  <a:lnTo>
                    <a:pt x="4838238" y="3468096"/>
                  </a:lnTo>
                  <a:lnTo>
                    <a:pt x="4831119" y="3484951"/>
                  </a:lnTo>
                  <a:lnTo>
                    <a:pt x="4711898" y="3435039"/>
                  </a:lnTo>
                  <a:close/>
                  <a:moveTo>
                    <a:pt x="282543" y="3354686"/>
                  </a:moveTo>
                  <a:lnTo>
                    <a:pt x="289009" y="3370887"/>
                  </a:lnTo>
                  <a:lnTo>
                    <a:pt x="168481" y="3417530"/>
                  </a:lnTo>
                  <a:lnTo>
                    <a:pt x="161361" y="3400674"/>
                  </a:lnTo>
                  <a:close/>
                  <a:moveTo>
                    <a:pt x="4750112" y="3339139"/>
                  </a:moveTo>
                  <a:lnTo>
                    <a:pt x="4871294" y="3383819"/>
                  </a:lnTo>
                  <a:lnTo>
                    <a:pt x="4864828" y="3400674"/>
                  </a:lnTo>
                  <a:lnTo>
                    <a:pt x="4743646" y="3354686"/>
                  </a:lnTo>
                  <a:close/>
                  <a:moveTo>
                    <a:pt x="254064" y="3273679"/>
                  </a:moveTo>
                  <a:lnTo>
                    <a:pt x="259222" y="3289880"/>
                  </a:lnTo>
                  <a:lnTo>
                    <a:pt x="137386" y="3332599"/>
                  </a:lnTo>
                  <a:lnTo>
                    <a:pt x="131574" y="3315163"/>
                  </a:lnTo>
                  <a:close/>
                  <a:moveTo>
                    <a:pt x="4778010" y="3257478"/>
                  </a:moveTo>
                  <a:lnTo>
                    <a:pt x="4901155" y="3297654"/>
                  </a:lnTo>
                  <a:lnTo>
                    <a:pt x="4895270" y="3315163"/>
                  </a:lnTo>
                  <a:lnTo>
                    <a:pt x="4772125" y="3273679"/>
                  </a:lnTo>
                  <a:close/>
                  <a:moveTo>
                    <a:pt x="228128" y="3192018"/>
                  </a:moveTo>
                  <a:lnTo>
                    <a:pt x="232632" y="3208219"/>
                  </a:lnTo>
                  <a:lnTo>
                    <a:pt x="108833" y="3246435"/>
                  </a:lnTo>
                  <a:lnTo>
                    <a:pt x="103675" y="3228926"/>
                  </a:lnTo>
                  <a:close/>
                  <a:moveTo>
                    <a:pt x="4803294" y="3175164"/>
                  </a:moveTo>
                  <a:lnTo>
                    <a:pt x="4927674" y="3211417"/>
                  </a:lnTo>
                  <a:lnTo>
                    <a:pt x="4922516" y="3228926"/>
                  </a:lnTo>
                  <a:lnTo>
                    <a:pt x="4798717" y="3192019"/>
                  </a:lnTo>
                  <a:close/>
                  <a:moveTo>
                    <a:pt x="204153" y="3109050"/>
                  </a:moveTo>
                  <a:lnTo>
                    <a:pt x="208657" y="3125905"/>
                  </a:lnTo>
                  <a:lnTo>
                    <a:pt x="83551" y="3158960"/>
                  </a:lnTo>
                  <a:lnTo>
                    <a:pt x="79046" y="3141452"/>
                  </a:lnTo>
                  <a:close/>
                  <a:moveTo>
                    <a:pt x="4825961" y="3092195"/>
                  </a:moveTo>
                  <a:lnTo>
                    <a:pt x="4951649" y="3123945"/>
                  </a:lnTo>
                  <a:lnTo>
                    <a:pt x="4947145" y="3141454"/>
                  </a:lnTo>
                  <a:lnTo>
                    <a:pt x="4822038" y="3109050"/>
                  </a:lnTo>
                  <a:close/>
                  <a:moveTo>
                    <a:pt x="184681" y="3025429"/>
                  </a:moveTo>
                  <a:lnTo>
                    <a:pt x="188604" y="3042284"/>
                  </a:lnTo>
                  <a:lnTo>
                    <a:pt x="62843" y="3070763"/>
                  </a:lnTo>
                  <a:lnTo>
                    <a:pt x="58339" y="3052673"/>
                  </a:lnTo>
                  <a:close/>
                  <a:moveTo>
                    <a:pt x="4845357" y="3008574"/>
                  </a:moveTo>
                  <a:lnTo>
                    <a:pt x="4971772" y="3035164"/>
                  </a:lnTo>
                  <a:lnTo>
                    <a:pt x="4967849" y="3052672"/>
                  </a:lnTo>
                  <a:lnTo>
                    <a:pt x="4841507" y="3025428"/>
                  </a:lnTo>
                  <a:close/>
                  <a:moveTo>
                    <a:pt x="167826" y="2940497"/>
                  </a:moveTo>
                  <a:lnTo>
                    <a:pt x="171095" y="2958006"/>
                  </a:lnTo>
                  <a:lnTo>
                    <a:pt x="44026" y="2981981"/>
                  </a:lnTo>
                  <a:lnTo>
                    <a:pt x="40830" y="2963818"/>
                  </a:lnTo>
                  <a:close/>
                  <a:moveTo>
                    <a:pt x="4860907" y="2923642"/>
                  </a:moveTo>
                  <a:lnTo>
                    <a:pt x="4988630" y="2945728"/>
                  </a:lnTo>
                  <a:lnTo>
                    <a:pt x="4985361" y="2963818"/>
                  </a:lnTo>
                  <a:lnTo>
                    <a:pt x="4858365" y="2940497"/>
                  </a:lnTo>
                  <a:close/>
                  <a:moveTo>
                    <a:pt x="154242" y="2855641"/>
                  </a:moveTo>
                  <a:lnTo>
                    <a:pt x="156203" y="2873077"/>
                  </a:lnTo>
                  <a:lnTo>
                    <a:pt x="28481" y="2892548"/>
                  </a:lnTo>
                  <a:lnTo>
                    <a:pt x="25865" y="2874385"/>
                  </a:lnTo>
                  <a:close/>
                  <a:moveTo>
                    <a:pt x="4874565" y="2838787"/>
                  </a:moveTo>
                  <a:lnTo>
                    <a:pt x="5002868" y="2856223"/>
                  </a:lnTo>
                  <a:lnTo>
                    <a:pt x="5000326" y="2874386"/>
                  </a:lnTo>
                  <a:lnTo>
                    <a:pt x="4872603" y="2855642"/>
                  </a:lnTo>
                  <a:close/>
                  <a:moveTo>
                    <a:pt x="143197" y="2770710"/>
                  </a:moveTo>
                  <a:lnTo>
                    <a:pt x="145158" y="2787565"/>
                  </a:lnTo>
                  <a:lnTo>
                    <a:pt x="16856" y="2802459"/>
                  </a:lnTo>
                  <a:lnTo>
                    <a:pt x="14241" y="2784296"/>
                  </a:lnTo>
                  <a:close/>
                  <a:moveTo>
                    <a:pt x="4884953" y="2753201"/>
                  </a:moveTo>
                  <a:lnTo>
                    <a:pt x="5013909" y="2766133"/>
                  </a:lnTo>
                  <a:cubicBezTo>
                    <a:pt x="5013255" y="2772018"/>
                    <a:pt x="5012601" y="2778484"/>
                    <a:pt x="5011947" y="2784296"/>
                  </a:cubicBezTo>
                  <a:lnTo>
                    <a:pt x="4882992" y="2770710"/>
                  </a:lnTo>
                  <a:cubicBezTo>
                    <a:pt x="4883646" y="2764898"/>
                    <a:pt x="4884953" y="2759013"/>
                    <a:pt x="4884953" y="2753201"/>
                  </a:cubicBezTo>
                  <a:close/>
                  <a:moveTo>
                    <a:pt x="136077" y="2684473"/>
                  </a:moveTo>
                  <a:lnTo>
                    <a:pt x="137385" y="2701982"/>
                  </a:lnTo>
                  <a:lnTo>
                    <a:pt x="8428" y="2711716"/>
                  </a:lnTo>
                  <a:lnTo>
                    <a:pt x="7120" y="2694208"/>
                  </a:lnTo>
                  <a:close/>
                  <a:moveTo>
                    <a:pt x="4891419" y="2667618"/>
                  </a:moveTo>
                  <a:lnTo>
                    <a:pt x="5021029" y="2676045"/>
                  </a:lnTo>
                  <a:lnTo>
                    <a:pt x="5019721" y="2694207"/>
                  </a:lnTo>
                  <a:lnTo>
                    <a:pt x="4890112" y="2684473"/>
                  </a:lnTo>
                  <a:close/>
                  <a:moveTo>
                    <a:pt x="131573" y="2598963"/>
                  </a:moveTo>
                  <a:lnTo>
                    <a:pt x="131573" y="2615818"/>
                  </a:lnTo>
                  <a:lnTo>
                    <a:pt x="2543" y="2621629"/>
                  </a:lnTo>
                  <a:lnTo>
                    <a:pt x="1889" y="2603467"/>
                  </a:lnTo>
                  <a:close/>
                  <a:moveTo>
                    <a:pt x="4895270" y="2581454"/>
                  </a:moveTo>
                  <a:lnTo>
                    <a:pt x="5024954" y="2585377"/>
                  </a:lnTo>
                  <a:lnTo>
                    <a:pt x="5024300" y="2603466"/>
                  </a:lnTo>
                  <a:lnTo>
                    <a:pt x="4895270" y="2598962"/>
                  </a:lnTo>
                  <a:close/>
                  <a:moveTo>
                    <a:pt x="0" y="2512725"/>
                  </a:moveTo>
                  <a:lnTo>
                    <a:pt x="128957" y="2512725"/>
                  </a:lnTo>
                  <a:lnTo>
                    <a:pt x="129611" y="2529581"/>
                  </a:lnTo>
                  <a:lnTo>
                    <a:pt x="0" y="2530888"/>
                  </a:lnTo>
                  <a:close/>
                  <a:moveTo>
                    <a:pt x="5026189" y="2494635"/>
                  </a:moveTo>
                  <a:lnTo>
                    <a:pt x="5026843" y="2512725"/>
                  </a:lnTo>
                  <a:lnTo>
                    <a:pt x="4897232" y="2512725"/>
                  </a:lnTo>
                  <a:lnTo>
                    <a:pt x="4896578" y="2495216"/>
                  </a:lnTo>
                  <a:close/>
                  <a:moveTo>
                    <a:pt x="1889" y="2421982"/>
                  </a:moveTo>
                  <a:lnTo>
                    <a:pt x="131573" y="2426559"/>
                  </a:lnTo>
                  <a:lnTo>
                    <a:pt x="130919" y="2444068"/>
                  </a:lnTo>
                  <a:lnTo>
                    <a:pt x="1235" y="2440145"/>
                  </a:lnTo>
                  <a:close/>
                  <a:moveTo>
                    <a:pt x="5023646" y="2403894"/>
                  </a:moveTo>
                  <a:lnTo>
                    <a:pt x="5024300" y="2421984"/>
                  </a:lnTo>
                  <a:lnTo>
                    <a:pt x="4895270" y="2426561"/>
                  </a:lnTo>
                  <a:lnTo>
                    <a:pt x="4894616" y="2409052"/>
                  </a:lnTo>
                  <a:close/>
                  <a:moveTo>
                    <a:pt x="7122" y="2331241"/>
                  </a:moveTo>
                  <a:lnTo>
                    <a:pt x="136077" y="2340322"/>
                  </a:lnTo>
                  <a:lnTo>
                    <a:pt x="134770" y="2357830"/>
                  </a:lnTo>
                  <a:lnTo>
                    <a:pt x="5160" y="2349403"/>
                  </a:lnTo>
                  <a:close/>
                  <a:moveTo>
                    <a:pt x="5017760" y="2313151"/>
                  </a:moveTo>
                  <a:lnTo>
                    <a:pt x="5019721" y="2331240"/>
                  </a:lnTo>
                  <a:lnTo>
                    <a:pt x="4890112" y="2340321"/>
                  </a:lnTo>
                  <a:lnTo>
                    <a:pt x="4888804" y="2323467"/>
                  </a:lnTo>
                  <a:close/>
                  <a:moveTo>
                    <a:pt x="14240" y="2241154"/>
                  </a:moveTo>
                  <a:lnTo>
                    <a:pt x="143195" y="2254813"/>
                  </a:lnTo>
                  <a:cubicBezTo>
                    <a:pt x="142542" y="2260625"/>
                    <a:pt x="141234" y="2265783"/>
                    <a:pt x="141234" y="2271668"/>
                  </a:cubicBezTo>
                  <a:lnTo>
                    <a:pt x="12278" y="2258663"/>
                  </a:lnTo>
                  <a:cubicBezTo>
                    <a:pt x="12932" y="2252851"/>
                    <a:pt x="13586" y="2247039"/>
                    <a:pt x="14240" y="2241154"/>
                  </a:cubicBezTo>
                  <a:close/>
                  <a:moveTo>
                    <a:pt x="5009333" y="2223064"/>
                  </a:moveTo>
                  <a:lnTo>
                    <a:pt x="5011948" y="2241154"/>
                  </a:lnTo>
                  <a:lnTo>
                    <a:pt x="4882993" y="2254813"/>
                  </a:lnTo>
                  <a:lnTo>
                    <a:pt x="4881031" y="2237957"/>
                  </a:lnTo>
                  <a:close/>
                  <a:moveTo>
                    <a:pt x="25864" y="2151065"/>
                  </a:moveTo>
                  <a:lnTo>
                    <a:pt x="154240" y="2169228"/>
                  </a:lnTo>
                  <a:lnTo>
                    <a:pt x="151625" y="2186737"/>
                  </a:lnTo>
                  <a:lnTo>
                    <a:pt x="23975" y="2168574"/>
                  </a:lnTo>
                  <a:close/>
                  <a:moveTo>
                    <a:pt x="4998365" y="2132975"/>
                  </a:moveTo>
                  <a:lnTo>
                    <a:pt x="5000327" y="2151065"/>
                  </a:lnTo>
                  <a:lnTo>
                    <a:pt x="4872604" y="2169228"/>
                  </a:lnTo>
                  <a:lnTo>
                    <a:pt x="4869989" y="2152373"/>
                  </a:lnTo>
                  <a:close/>
                  <a:moveTo>
                    <a:pt x="40831" y="2061630"/>
                  </a:moveTo>
                  <a:lnTo>
                    <a:pt x="167827" y="2084370"/>
                  </a:lnTo>
                  <a:lnTo>
                    <a:pt x="165285" y="2101225"/>
                  </a:lnTo>
                  <a:lnTo>
                    <a:pt x="37562" y="2079139"/>
                  </a:lnTo>
                  <a:close/>
                  <a:moveTo>
                    <a:pt x="4982163" y="2043542"/>
                  </a:moveTo>
                  <a:lnTo>
                    <a:pt x="4985359" y="2061632"/>
                  </a:lnTo>
                  <a:lnTo>
                    <a:pt x="4858363" y="2084372"/>
                  </a:lnTo>
                  <a:lnTo>
                    <a:pt x="4855094" y="2067517"/>
                  </a:lnTo>
                  <a:close/>
                  <a:moveTo>
                    <a:pt x="58340" y="1972197"/>
                  </a:moveTo>
                  <a:lnTo>
                    <a:pt x="184682" y="2000095"/>
                  </a:lnTo>
                  <a:lnTo>
                    <a:pt x="180832" y="2016950"/>
                  </a:lnTo>
                  <a:lnTo>
                    <a:pt x="54417" y="1990360"/>
                  </a:lnTo>
                  <a:close/>
                  <a:moveTo>
                    <a:pt x="4964000" y="1954688"/>
                  </a:moveTo>
                  <a:lnTo>
                    <a:pt x="4967850" y="1972197"/>
                  </a:lnTo>
                  <a:lnTo>
                    <a:pt x="4841508" y="2000095"/>
                  </a:lnTo>
                  <a:lnTo>
                    <a:pt x="4837585" y="1983240"/>
                  </a:lnTo>
                  <a:close/>
                  <a:moveTo>
                    <a:pt x="79047" y="1884070"/>
                  </a:moveTo>
                  <a:lnTo>
                    <a:pt x="204154" y="1916473"/>
                  </a:lnTo>
                  <a:lnTo>
                    <a:pt x="200231" y="1932674"/>
                  </a:lnTo>
                  <a:lnTo>
                    <a:pt x="75124" y="1901579"/>
                  </a:lnTo>
                  <a:close/>
                  <a:moveTo>
                    <a:pt x="4942641" y="1866561"/>
                  </a:moveTo>
                  <a:lnTo>
                    <a:pt x="4947145" y="1884069"/>
                  </a:lnTo>
                  <a:lnTo>
                    <a:pt x="4822038" y="1916471"/>
                  </a:lnTo>
                  <a:lnTo>
                    <a:pt x="4817534" y="1899616"/>
                  </a:lnTo>
                  <a:close/>
                  <a:moveTo>
                    <a:pt x="103676" y="1796598"/>
                  </a:moveTo>
                  <a:lnTo>
                    <a:pt x="228129" y="1833505"/>
                  </a:lnTo>
                  <a:lnTo>
                    <a:pt x="222898" y="1849706"/>
                  </a:lnTo>
                  <a:lnTo>
                    <a:pt x="98518" y="1814107"/>
                  </a:lnTo>
                  <a:close/>
                  <a:moveTo>
                    <a:pt x="4917358" y="1779088"/>
                  </a:moveTo>
                  <a:lnTo>
                    <a:pt x="4922516" y="1796597"/>
                  </a:lnTo>
                  <a:lnTo>
                    <a:pt x="4798717" y="1833504"/>
                  </a:lnTo>
                  <a:lnTo>
                    <a:pt x="4793559" y="1816649"/>
                  </a:lnTo>
                  <a:close/>
                  <a:moveTo>
                    <a:pt x="131573" y="1710360"/>
                  </a:moveTo>
                  <a:lnTo>
                    <a:pt x="254064" y="1751190"/>
                  </a:lnTo>
                  <a:lnTo>
                    <a:pt x="248179" y="1767391"/>
                  </a:lnTo>
                  <a:lnTo>
                    <a:pt x="125688" y="1727215"/>
                  </a:lnTo>
                  <a:close/>
                  <a:moveTo>
                    <a:pt x="4889457" y="1692851"/>
                  </a:moveTo>
                  <a:lnTo>
                    <a:pt x="4895269" y="1710360"/>
                  </a:lnTo>
                  <a:lnTo>
                    <a:pt x="4772125" y="1751190"/>
                  </a:lnTo>
                  <a:lnTo>
                    <a:pt x="4766967" y="1734989"/>
                  </a:lnTo>
                  <a:close/>
                  <a:moveTo>
                    <a:pt x="161361" y="1624850"/>
                  </a:moveTo>
                  <a:lnTo>
                    <a:pt x="282543" y="1670183"/>
                  </a:lnTo>
                  <a:lnTo>
                    <a:pt x="276077" y="1686384"/>
                  </a:lnTo>
                  <a:lnTo>
                    <a:pt x="154895" y="1641704"/>
                  </a:lnTo>
                  <a:close/>
                  <a:moveTo>
                    <a:pt x="4858362" y="1607341"/>
                  </a:moveTo>
                  <a:lnTo>
                    <a:pt x="4864828" y="1624850"/>
                  </a:lnTo>
                  <a:lnTo>
                    <a:pt x="4743646" y="1670184"/>
                  </a:lnTo>
                  <a:lnTo>
                    <a:pt x="4737180" y="1653983"/>
                  </a:lnTo>
                  <a:close/>
                  <a:moveTo>
                    <a:pt x="195071" y="1539919"/>
                  </a:moveTo>
                  <a:lnTo>
                    <a:pt x="314292" y="1590485"/>
                  </a:lnTo>
                  <a:lnTo>
                    <a:pt x="307826" y="1606033"/>
                  </a:lnTo>
                  <a:lnTo>
                    <a:pt x="187951" y="1556774"/>
                  </a:lnTo>
                  <a:close/>
                  <a:moveTo>
                    <a:pt x="4823999" y="1523718"/>
                  </a:moveTo>
                  <a:cubicBezTo>
                    <a:pt x="4826614" y="1528876"/>
                    <a:pt x="4829157" y="1534107"/>
                    <a:pt x="4831118" y="1539919"/>
                  </a:cubicBezTo>
                  <a:lnTo>
                    <a:pt x="4711898" y="1590486"/>
                  </a:lnTo>
                  <a:cubicBezTo>
                    <a:pt x="4709936" y="1584674"/>
                    <a:pt x="4707321" y="1579443"/>
                    <a:pt x="4705359" y="1574284"/>
                  </a:cubicBezTo>
                  <a:close/>
                  <a:moveTo>
                    <a:pt x="231978" y="1456952"/>
                  </a:moveTo>
                  <a:lnTo>
                    <a:pt x="349310" y="1511368"/>
                  </a:lnTo>
                  <a:lnTo>
                    <a:pt x="342190" y="1527569"/>
                  </a:lnTo>
                  <a:lnTo>
                    <a:pt x="224204" y="1473807"/>
                  </a:lnTo>
                  <a:close/>
                  <a:moveTo>
                    <a:pt x="4787020" y="1440749"/>
                  </a:moveTo>
                  <a:lnTo>
                    <a:pt x="4794213" y="1456950"/>
                  </a:lnTo>
                  <a:lnTo>
                    <a:pt x="4676880" y="1511366"/>
                  </a:lnTo>
                  <a:lnTo>
                    <a:pt x="4669760" y="1495819"/>
                  </a:lnTo>
                  <a:close/>
                  <a:moveTo>
                    <a:pt x="271573" y="1375944"/>
                  </a:moveTo>
                  <a:lnTo>
                    <a:pt x="386944" y="1434282"/>
                  </a:lnTo>
                  <a:lnTo>
                    <a:pt x="379098" y="1449830"/>
                  </a:lnTo>
                  <a:lnTo>
                    <a:pt x="263799" y="1391491"/>
                  </a:lnTo>
                  <a:close/>
                  <a:moveTo>
                    <a:pt x="4746191" y="1359743"/>
                  </a:moveTo>
                  <a:lnTo>
                    <a:pt x="4754618" y="1375944"/>
                  </a:lnTo>
                  <a:lnTo>
                    <a:pt x="4639319" y="1434283"/>
                  </a:lnTo>
                  <a:lnTo>
                    <a:pt x="4631473" y="1418735"/>
                  </a:lnTo>
                  <a:close/>
                  <a:moveTo>
                    <a:pt x="314292" y="1295591"/>
                  </a:moveTo>
                  <a:lnTo>
                    <a:pt x="427119" y="1358435"/>
                  </a:lnTo>
                  <a:lnTo>
                    <a:pt x="418692" y="1373328"/>
                  </a:lnTo>
                  <a:lnTo>
                    <a:pt x="305210" y="1311138"/>
                  </a:lnTo>
                  <a:close/>
                  <a:moveTo>
                    <a:pt x="4703471" y="1279390"/>
                  </a:moveTo>
                  <a:lnTo>
                    <a:pt x="4712552" y="1295591"/>
                  </a:lnTo>
                  <a:lnTo>
                    <a:pt x="4599071" y="1358434"/>
                  </a:lnTo>
                  <a:lnTo>
                    <a:pt x="4590643" y="1342887"/>
                  </a:lnTo>
                  <a:close/>
                  <a:moveTo>
                    <a:pt x="359045" y="1216481"/>
                  </a:moveTo>
                  <a:lnTo>
                    <a:pt x="469838" y="1283241"/>
                  </a:lnTo>
                  <a:lnTo>
                    <a:pt x="461410" y="1298134"/>
                  </a:lnTo>
                  <a:lnTo>
                    <a:pt x="349963" y="1232683"/>
                  </a:lnTo>
                  <a:close/>
                  <a:moveTo>
                    <a:pt x="4657408" y="1200934"/>
                  </a:moveTo>
                  <a:cubicBezTo>
                    <a:pt x="4660677" y="1206165"/>
                    <a:pt x="4663947" y="1211323"/>
                    <a:pt x="4667143" y="1216482"/>
                  </a:cubicBezTo>
                  <a:lnTo>
                    <a:pt x="4556350" y="1283241"/>
                  </a:lnTo>
                  <a:cubicBezTo>
                    <a:pt x="4553735" y="1278737"/>
                    <a:pt x="4550465" y="1273506"/>
                    <a:pt x="4547269" y="1269009"/>
                  </a:cubicBezTo>
                  <a:close/>
                  <a:moveTo>
                    <a:pt x="407650" y="1140052"/>
                  </a:moveTo>
                  <a:lnTo>
                    <a:pt x="516555" y="1210668"/>
                  </a:lnTo>
                  <a:lnTo>
                    <a:pt x="506820" y="1225561"/>
                  </a:lnTo>
                  <a:lnTo>
                    <a:pt x="397914" y="1155599"/>
                  </a:lnTo>
                  <a:close/>
                  <a:moveTo>
                    <a:pt x="4608806" y="1124505"/>
                  </a:moveTo>
                  <a:lnTo>
                    <a:pt x="4618541" y="1140052"/>
                  </a:lnTo>
                  <a:lnTo>
                    <a:pt x="4510289" y="1210669"/>
                  </a:lnTo>
                  <a:lnTo>
                    <a:pt x="4500554" y="1196430"/>
                  </a:lnTo>
                  <a:close/>
                  <a:moveTo>
                    <a:pt x="458868" y="1064857"/>
                  </a:moveTo>
                  <a:lnTo>
                    <a:pt x="564504" y="1139397"/>
                  </a:lnTo>
                  <a:lnTo>
                    <a:pt x="554769" y="1153638"/>
                  </a:lnTo>
                  <a:lnTo>
                    <a:pt x="448479" y="1079750"/>
                  </a:lnTo>
                  <a:close/>
                  <a:moveTo>
                    <a:pt x="4557005" y="1049964"/>
                  </a:moveTo>
                  <a:lnTo>
                    <a:pt x="4567321" y="1064858"/>
                  </a:lnTo>
                  <a:lnTo>
                    <a:pt x="4461687" y="1139399"/>
                  </a:lnTo>
                  <a:lnTo>
                    <a:pt x="4451951" y="1125740"/>
                  </a:lnTo>
                  <a:close/>
                  <a:moveTo>
                    <a:pt x="512630" y="991624"/>
                  </a:moveTo>
                  <a:lnTo>
                    <a:pt x="615068" y="1070015"/>
                  </a:lnTo>
                  <a:lnTo>
                    <a:pt x="604679" y="1083674"/>
                  </a:lnTo>
                  <a:lnTo>
                    <a:pt x="501006" y="1005864"/>
                  </a:lnTo>
                  <a:close/>
                  <a:moveTo>
                    <a:pt x="4502514" y="977383"/>
                  </a:moveTo>
                  <a:lnTo>
                    <a:pt x="4514211" y="991623"/>
                  </a:lnTo>
                  <a:lnTo>
                    <a:pt x="4411119" y="1070015"/>
                  </a:lnTo>
                  <a:lnTo>
                    <a:pt x="4400149" y="1056429"/>
                  </a:lnTo>
                  <a:close/>
                  <a:moveTo>
                    <a:pt x="568356" y="920280"/>
                  </a:moveTo>
                  <a:lnTo>
                    <a:pt x="668834" y="1002593"/>
                  </a:lnTo>
                  <a:lnTo>
                    <a:pt x="657863" y="1016252"/>
                  </a:lnTo>
                  <a:lnTo>
                    <a:pt x="557386" y="934592"/>
                  </a:lnTo>
                  <a:close/>
                  <a:moveTo>
                    <a:pt x="4446139" y="906039"/>
                  </a:moveTo>
                  <a:cubicBezTo>
                    <a:pt x="4450062" y="910616"/>
                    <a:pt x="4453913" y="915774"/>
                    <a:pt x="4457836" y="920279"/>
                  </a:cubicBezTo>
                  <a:lnTo>
                    <a:pt x="4358012" y="1002592"/>
                  </a:lnTo>
                  <a:cubicBezTo>
                    <a:pt x="4354089" y="998088"/>
                    <a:pt x="4350892" y="993584"/>
                    <a:pt x="4346969" y="989006"/>
                  </a:cubicBezTo>
                  <a:close/>
                  <a:moveTo>
                    <a:pt x="627349" y="851625"/>
                  </a:moveTo>
                  <a:lnTo>
                    <a:pt x="724557" y="937135"/>
                  </a:lnTo>
                  <a:lnTo>
                    <a:pt x="713586" y="950141"/>
                  </a:lnTo>
                  <a:lnTo>
                    <a:pt x="615725" y="865210"/>
                  </a:lnTo>
                  <a:close/>
                  <a:moveTo>
                    <a:pt x="4387143" y="838038"/>
                  </a:moveTo>
                  <a:lnTo>
                    <a:pt x="4398840" y="851623"/>
                  </a:lnTo>
                  <a:lnTo>
                    <a:pt x="4301633" y="937134"/>
                  </a:lnTo>
                  <a:lnTo>
                    <a:pt x="4290590" y="924203"/>
                  </a:lnTo>
                  <a:close/>
                  <a:moveTo>
                    <a:pt x="688957" y="784856"/>
                  </a:moveTo>
                  <a:lnTo>
                    <a:pt x="782897" y="873638"/>
                  </a:lnTo>
                  <a:lnTo>
                    <a:pt x="770618" y="885990"/>
                  </a:lnTo>
                  <a:lnTo>
                    <a:pt x="676606" y="797789"/>
                  </a:lnTo>
                  <a:close/>
                  <a:moveTo>
                    <a:pt x="4324954" y="771270"/>
                  </a:moveTo>
                  <a:lnTo>
                    <a:pt x="4337233" y="784856"/>
                  </a:lnTo>
                  <a:lnTo>
                    <a:pt x="4243293" y="873637"/>
                  </a:lnTo>
                  <a:lnTo>
                    <a:pt x="4231596" y="861358"/>
                  </a:lnTo>
                  <a:close/>
                  <a:moveTo>
                    <a:pt x="752454" y="719396"/>
                  </a:moveTo>
                  <a:lnTo>
                    <a:pt x="843195" y="812100"/>
                  </a:lnTo>
                  <a:lnTo>
                    <a:pt x="830263" y="823724"/>
                  </a:lnTo>
                  <a:lnTo>
                    <a:pt x="738868" y="732328"/>
                  </a:lnTo>
                  <a:close/>
                  <a:moveTo>
                    <a:pt x="4260803" y="707047"/>
                  </a:moveTo>
                  <a:lnTo>
                    <a:pt x="4274389" y="719399"/>
                  </a:lnTo>
                  <a:lnTo>
                    <a:pt x="4183648" y="812102"/>
                  </a:lnTo>
                  <a:lnTo>
                    <a:pt x="4170716" y="799751"/>
                  </a:lnTo>
                  <a:close/>
                  <a:moveTo>
                    <a:pt x="817914" y="657207"/>
                  </a:moveTo>
                  <a:lnTo>
                    <a:pt x="905388" y="752454"/>
                  </a:lnTo>
                  <a:lnTo>
                    <a:pt x="893109" y="764152"/>
                  </a:lnTo>
                  <a:lnTo>
                    <a:pt x="804982" y="669485"/>
                  </a:lnTo>
                  <a:close/>
                  <a:moveTo>
                    <a:pt x="4194692" y="644857"/>
                  </a:moveTo>
                  <a:cubicBezTo>
                    <a:pt x="4199197" y="648779"/>
                    <a:pt x="4204355" y="652630"/>
                    <a:pt x="4208278" y="657207"/>
                  </a:cubicBezTo>
                  <a:lnTo>
                    <a:pt x="4120805" y="752453"/>
                  </a:lnTo>
                  <a:cubicBezTo>
                    <a:pt x="4116882" y="748529"/>
                    <a:pt x="4112377" y="744679"/>
                    <a:pt x="4108454" y="740756"/>
                  </a:cubicBezTo>
                  <a:close/>
                  <a:moveTo>
                    <a:pt x="886642" y="597559"/>
                  </a:moveTo>
                  <a:lnTo>
                    <a:pt x="970191" y="696075"/>
                  </a:lnTo>
                  <a:lnTo>
                    <a:pt x="957259" y="707045"/>
                  </a:lnTo>
                  <a:lnTo>
                    <a:pt x="872329" y="609185"/>
                  </a:lnTo>
                  <a:close/>
                  <a:moveTo>
                    <a:pt x="4126616" y="585210"/>
                  </a:moveTo>
                  <a:lnTo>
                    <a:pt x="4140202" y="597561"/>
                  </a:lnTo>
                  <a:lnTo>
                    <a:pt x="4055999" y="696078"/>
                  </a:lnTo>
                  <a:lnTo>
                    <a:pt x="4042994" y="684380"/>
                  </a:lnTo>
                  <a:close/>
                  <a:moveTo>
                    <a:pt x="956605" y="539874"/>
                  </a:moveTo>
                  <a:lnTo>
                    <a:pt x="1036958" y="641587"/>
                  </a:lnTo>
                  <a:lnTo>
                    <a:pt x="1023372" y="651977"/>
                  </a:lnTo>
                  <a:lnTo>
                    <a:pt x="942365" y="550919"/>
                  </a:lnTo>
                  <a:close/>
                  <a:moveTo>
                    <a:pt x="4055344" y="528831"/>
                  </a:moveTo>
                  <a:lnTo>
                    <a:pt x="4069584" y="539875"/>
                  </a:lnTo>
                  <a:lnTo>
                    <a:pt x="3989885" y="641587"/>
                  </a:lnTo>
                  <a:lnTo>
                    <a:pt x="3976226" y="630617"/>
                  </a:lnTo>
                  <a:close/>
                  <a:moveTo>
                    <a:pt x="1028531" y="484806"/>
                  </a:moveTo>
                  <a:lnTo>
                    <a:pt x="1105033" y="589133"/>
                  </a:lnTo>
                  <a:lnTo>
                    <a:pt x="1090793" y="598868"/>
                  </a:lnTo>
                  <a:lnTo>
                    <a:pt x="1013637" y="495123"/>
                  </a:lnTo>
                  <a:close/>
                  <a:moveTo>
                    <a:pt x="3982692" y="474417"/>
                  </a:moveTo>
                  <a:lnTo>
                    <a:pt x="3997658" y="484806"/>
                  </a:lnTo>
                  <a:lnTo>
                    <a:pt x="3921157" y="589133"/>
                  </a:lnTo>
                  <a:lnTo>
                    <a:pt x="3906917" y="579399"/>
                  </a:lnTo>
                  <a:close/>
                  <a:moveTo>
                    <a:pt x="1102417" y="432278"/>
                  </a:moveTo>
                  <a:lnTo>
                    <a:pt x="1175068" y="539221"/>
                  </a:lnTo>
                  <a:lnTo>
                    <a:pt x="1161410" y="548956"/>
                  </a:lnTo>
                  <a:lnTo>
                    <a:pt x="1087523" y="442667"/>
                  </a:lnTo>
                  <a:close/>
                  <a:moveTo>
                    <a:pt x="3908805" y="421889"/>
                  </a:moveTo>
                  <a:cubicBezTo>
                    <a:pt x="3914036" y="425159"/>
                    <a:pt x="3919194" y="428355"/>
                    <a:pt x="3923771" y="432278"/>
                  </a:cubicBezTo>
                  <a:lnTo>
                    <a:pt x="3851193" y="539222"/>
                  </a:lnTo>
                  <a:cubicBezTo>
                    <a:pt x="3846616" y="535953"/>
                    <a:pt x="3841457" y="532757"/>
                    <a:pt x="3836880" y="529487"/>
                  </a:cubicBezTo>
                  <a:close/>
                  <a:moveTo>
                    <a:pt x="1178919" y="383019"/>
                  </a:moveTo>
                  <a:lnTo>
                    <a:pt x="1247647" y="492579"/>
                  </a:lnTo>
                  <a:lnTo>
                    <a:pt x="1233335" y="501660"/>
                  </a:lnTo>
                  <a:lnTo>
                    <a:pt x="1163372" y="392755"/>
                  </a:lnTo>
                  <a:close/>
                  <a:moveTo>
                    <a:pt x="3832378" y="373284"/>
                  </a:moveTo>
                  <a:lnTo>
                    <a:pt x="3847271" y="383019"/>
                  </a:lnTo>
                  <a:lnTo>
                    <a:pt x="3778542" y="492577"/>
                  </a:lnTo>
                  <a:lnTo>
                    <a:pt x="3764302" y="483497"/>
                  </a:lnTo>
                  <a:close/>
                  <a:moveTo>
                    <a:pt x="1256729" y="336377"/>
                  </a:moveTo>
                  <a:lnTo>
                    <a:pt x="1321534" y="447824"/>
                  </a:lnTo>
                  <a:lnTo>
                    <a:pt x="1306568" y="456906"/>
                  </a:lnTo>
                  <a:lnTo>
                    <a:pt x="1240528" y="345458"/>
                  </a:lnTo>
                  <a:close/>
                  <a:moveTo>
                    <a:pt x="3753913" y="327296"/>
                  </a:moveTo>
                  <a:lnTo>
                    <a:pt x="3769461" y="336377"/>
                  </a:lnTo>
                  <a:lnTo>
                    <a:pt x="3704656" y="447824"/>
                  </a:lnTo>
                  <a:lnTo>
                    <a:pt x="3689762" y="439397"/>
                  </a:lnTo>
                  <a:close/>
                  <a:moveTo>
                    <a:pt x="1335773" y="291624"/>
                  </a:moveTo>
                  <a:lnTo>
                    <a:pt x="1396728" y="406342"/>
                  </a:lnTo>
                  <a:lnTo>
                    <a:pt x="1381108" y="414116"/>
                  </a:lnTo>
                  <a:lnTo>
                    <a:pt x="1319572" y="300052"/>
                  </a:lnTo>
                  <a:close/>
                  <a:moveTo>
                    <a:pt x="3674215" y="283849"/>
                  </a:moveTo>
                  <a:lnTo>
                    <a:pt x="3690417" y="291623"/>
                  </a:lnTo>
                  <a:lnTo>
                    <a:pt x="3630116" y="406341"/>
                  </a:lnTo>
                  <a:lnTo>
                    <a:pt x="3614568" y="398567"/>
                  </a:lnTo>
                  <a:close/>
                  <a:moveTo>
                    <a:pt x="1416783" y="250794"/>
                  </a:moveTo>
                  <a:lnTo>
                    <a:pt x="1473162" y="366820"/>
                  </a:lnTo>
                  <a:lnTo>
                    <a:pt x="1457614" y="374593"/>
                  </a:lnTo>
                  <a:lnTo>
                    <a:pt x="1400581" y="258568"/>
                  </a:lnTo>
                  <a:close/>
                  <a:moveTo>
                    <a:pt x="3593209" y="242365"/>
                  </a:moveTo>
                  <a:cubicBezTo>
                    <a:pt x="3599021" y="244981"/>
                    <a:pt x="3604252" y="247523"/>
                    <a:pt x="3610064" y="250793"/>
                  </a:cubicBezTo>
                  <a:lnTo>
                    <a:pt x="3553032" y="366818"/>
                  </a:lnTo>
                  <a:cubicBezTo>
                    <a:pt x="3548455" y="364202"/>
                    <a:pt x="3542642" y="361660"/>
                    <a:pt x="3537484" y="359698"/>
                  </a:cubicBezTo>
                  <a:close/>
                  <a:moveTo>
                    <a:pt x="1499094" y="212580"/>
                  </a:moveTo>
                  <a:lnTo>
                    <a:pt x="1551621" y="331147"/>
                  </a:lnTo>
                  <a:lnTo>
                    <a:pt x="1535420" y="338266"/>
                  </a:lnTo>
                  <a:lnTo>
                    <a:pt x="1482893" y="220354"/>
                  </a:lnTo>
                  <a:close/>
                  <a:moveTo>
                    <a:pt x="3510892" y="205460"/>
                  </a:moveTo>
                  <a:lnTo>
                    <a:pt x="3527093" y="212579"/>
                  </a:lnTo>
                  <a:lnTo>
                    <a:pt x="3475220" y="331147"/>
                  </a:lnTo>
                  <a:lnTo>
                    <a:pt x="3459019" y="324026"/>
                  </a:lnTo>
                  <a:close/>
                  <a:moveTo>
                    <a:pt x="1582717" y="177562"/>
                  </a:moveTo>
                  <a:lnTo>
                    <a:pt x="1630667" y="298090"/>
                  </a:lnTo>
                  <a:lnTo>
                    <a:pt x="1614466" y="303975"/>
                  </a:lnTo>
                  <a:lnTo>
                    <a:pt x="1565862" y="184682"/>
                  </a:lnTo>
                  <a:close/>
                  <a:moveTo>
                    <a:pt x="3426617" y="171095"/>
                  </a:moveTo>
                  <a:lnTo>
                    <a:pt x="3443473" y="177562"/>
                  </a:lnTo>
                  <a:lnTo>
                    <a:pt x="3395522" y="298090"/>
                  </a:lnTo>
                  <a:lnTo>
                    <a:pt x="3379321" y="291625"/>
                  </a:lnTo>
                  <a:close/>
                  <a:moveTo>
                    <a:pt x="1667648" y="145158"/>
                  </a:moveTo>
                  <a:lnTo>
                    <a:pt x="1711020" y="266994"/>
                  </a:lnTo>
                  <a:lnTo>
                    <a:pt x="1694819" y="272805"/>
                  </a:lnTo>
                  <a:lnTo>
                    <a:pt x="1650139" y="150970"/>
                  </a:lnTo>
                  <a:close/>
                  <a:moveTo>
                    <a:pt x="3341760" y="139346"/>
                  </a:moveTo>
                  <a:lnTo>
                    <a:pt x="3358615" y="145158"/>
                  </a:lnTo>
                  <a:lnTo>
                    <a:pt x="3315169" y="266994"/>
                  </a:lnTo>
                  <a:lnTo>
                    <a:pt x="3298968" y="261836"/>
                  </a:lnTo>
                  <a:close/>
                  <a:moveTo>
                    <a:pt x="1753813" y="116025"/>
                  </a:moveTo>
                  <a:lnTo>
                    <a:pt x="1792682" y="239751"/>
                  </a:lnTo>
                  <a:lnTo>
                    <a:pt x="1776480" y="244982"/>
                  </a:lnTo>
                  <a:lnTo>
                    <a:pt x="1736304" y="121837"/>
                  </a:lnTo>
                  <a:close/>
                  <a:moveTo>
                    <a:pt x="3255523" y="110794"/>
                  </a:moveTo>
                  <a:cubicBezTo>
                    <a:pt x="3261335" y="112102"/>
                    <a:pt x="3267220" y="114063"/>
                    <a:pt x="3272379" y="116025"/>
                  </a:cubicBezTo>
                  <a:lnTo>
                    <a:pt x="3233509" y="239751"/>
                  </a:lnTo>
                  <a:cubicBezTo>
                    <a:pt x="3228278" y="237863"/>
                    <a:pt x="3223120" y="235901"/>
                    <a:pt x="3217308" y="234593"/>
                  </a:cubicBezTo>
                  <a:close/>
                  <a:moveTo>
                    <a:pt x="1840631" y="90743"/>
                  </a:moveTo>
                  <a:lnTo>
                    <a:pt x="1874996" y="215778"/>
                  </a:lnTo>
                  <a:lnTo>
                    <a:pt x="1858794" y="220355"/>
                  </a:lnTo>
                  <a:lnTo>
                    <a:pt x="1823195" y="95901"/>
                  </a:lnTo>
                  <a:close/>
                  <a:moveTo>
                    <a:pt x="3168049" y="86164"/>
                  </a:moveTo>
                  <a:lnTo>
                    <a:pt x="3185558" y="90741"/>
                  </a:lnTo>
                  <a:lnTo>
                    <a:pt x="3151194" y="215776"/>
                  </a:lnTo>
                  <a:lnTo>
                    <a:pt x="3134339" y="210618"/>
                  </a:lnTo>
                  <a:close/>
                  <a:moveTo>
                    <a:pt x="1928831" y="68001"/>
                  </a:moveTo>
                  <a:lnTo>
                    <a:pt x="1958619" y="193762"/>
                  </a:lnTo>
                  <a:lnTo>
                    <a:pt x="1941763" y="197685"/>
                  </a:lnTo>
                  <a:lnTo>
                    <a:pt x="1910668" y="72578"/>
                  </a:lnTo>
                  <a:close/>
                  <a:moveTo>
                    <a:pt x="3079852" y="64151"/>
                  </a:moveTo>
                  <a:lnTo>
                    <a:pt x="3097361" y="68002"/>
                  </a:lnTo>
                  <a:lnTo>
                    <a:pt x="3067573" y="193764"/>
                  </a:lnTo>
                  <a:lnTo>
                    <a:pt x="3050718" y="189913"/>
                  </a:lnTo>
                  <a:close/>
                  <a:moveTo>
                    <a:pt x="2016956" y="48605"/>
                  </a:moveTo>
                  <a:lnTo>
                    <a:pt x="2042893" y="174947"/>
                  </a:lnTo>
                  <a:cubicBezTo>
                    <a:pt x="2037081" y="176255"/>
                    <a:pt x="2031196" y="176909"/>
                    <a:pt x="2026038" y="178870"/>
                  </a:cubicBezTo>
                  <a:lnTo>
                    <a:pt x="1999446" y="51801"/>
                  </a:lnTo>
                  <a:cubicBezTo>
                    <a:pt x="2005259" y="50566"/>
                    <a:pt x="2011144" y="49259"/>
                    <a:pt x="2016956" y="48605"/>
                  </a:cubicBezTo>
                  <a:close/>
                  <a:moveTo>
                    <a:pt x="2991070" y="45334"/>
                  </a:moveTo>
                  <a:lnTo>
                    <a:pt x="3009234" y="48603"/>
                  </a:lnTo>
                  <a:lnTo>
                    <a:pt x="2983951" y="174945"/>
                  </a:lnTo>
                  <a:lnTo>
                    <a:pt x="2966441" y="172402"/>
                  </a:lnTo>
                  <a:close/>
                  <a:moveTo>
                    <a:pt x="2106390" y="32403"/>
                  </a:moveTo>
                  <a:lnTo>
                    <a:pt x="2127168" y="160052"/>
                  </a:lnTo>
                  <a:lnTo>
                    <a:pt x="2110313" y="163321"/>
                  </a:lnTo>
                  <a:lnTo>
                    <a:pt x="2088881" y="35600"/>
                  </a:lnTo>
                  <a:close/>
                  <a:moveTo>
                    <a:pt x="2901638" y="29133"/>
                  </a:moveTo>
                  <a:lnTo>
                    <a:pt x="2919801" y="32402"/>
                  </a:lnTo>
                  <a:lnTo>
                    <a:pt x="2899022" y="160050"/>
                  </a:lnTo>
                  <a:lnTo>
                    <a:pt x="2882239" y="156853"/>
                  </a:lnTo>
                  <a:close/>
                  <a:moveTo>
                    <a:pt x="2196480" y="19398"/>
                  </a:moveTo>
                  <a:lnTo>
                    <a:pt x="2212682" y="147773"/>
                  </a:lnTo>
                  <a:lnTo>
                    <a:pt x="2195826" y="150316"/>
                  </a:lnTo>
                  <a:lnTo>
                    <a:pt x="2178317" y="22014"/>
                  </a:lnTo>
                  <a:close/>
                  <a:moveTo>
                    <a:pt x="2811547" y="17509"/>
                  </a:moveTo>
                  <a:lnTo>
                    <a:pt x="2829710" y="19397"/>
                  </a:lnTo>
                  <a:lnTo>
                    <a:pt x="2813509" y="147774"/>
                  </a:lnTo>
                  <a:lnTo>
                    <a:pt x="2796654" y="145812"/>
                  </a:lnTo>
                  <a:close/>
                  <a:moveTo>
                    <a:pt x="2286566" y="9664"/>
                  </a:moveTo>
                  <a:lnTo>
                    <a:pt x="2298263" y="138694"/>
                  </a:lnTo>
                  <a:lnTo>
                    <a:pt x="2280754" y="140002"/>
                  </a:lnTo>
                  <a:lnTo>
                    <a:pt x="2268403" y="10971"/>
                  </a:lnTo>
                  <a:close/>
                  <a:moveTo>
                    <a:pt x="2721459" y="8428"/>
                  </a:moveTo>
                  <a:lnTo>
                    <a:pt x="2739622" y="9664"/>
                  </a:lnTo>
                  <a:lnTo>
                    <a:pt x="2727925" y="138694"/>
                  </a:lnTo>
                  <a:lnTo>
                    <a:pt x="2711070" y="137386"/>
                  </a:lnTo>
                  <a:close/>
                  <a:moveTo>
                    <a:pt x="2377310" y="3198"/>
                  </a:moveTo>
                  <a:lnTo>
                    <a:pt x="2383777" y="132228"/>
                  </a:lnTo>
                  <a:lnTo>
                    <a:pt x="2366921" y="133463"/>
                  </a:lnTo>
                  <a:lnTo>
                    <a:pt x="2359147" y="4506"/>
                  </a:lnTo>
                  <a:close/>
                  <a:moveTo>
                    <a:pt x="2631372" y="1889"/>
                  </a:moveTo>
                  <a:cubicBezTo>
                    <a:pt x="2637184" y="2543"/>
                    <a:pt x="2643069" y="2543"/>
                    <a:pt x="2648881" y="3197"/>
                  </a:cubicBezTo>
                  <a:lnTo>
                    <a:pt x="2642415" y="132227"/>
                  </a:lnTo>
                  <a:cubicBezTo>
                    <a:pt x="2636530" y="131573"/>
                    <a:pt x="2630718" y="131573"/>
                    <a:pt x="2624906" y="131573"/>
                  </a:cubicBezTo>
                  <a:close/>
                  <a:moveTo>
                    <a:pt x="2540631" y="0"/>
                  </a:moveTo>
                  <a:lnTo>
                    <a:pt x="2558795" y="0"/>
                  </a:lnTo>
                  <a:lnTo>
                    <a:pt x="2556180" y="129611"/>
                  </a:lnTo>
                  <a:lnTo>
                    <a:pt x="2538669" y="128957"/>
                  </a:lnTo>
                  <a:close/>
                  <a:moveTo>
                    <a:pt x="2468053" y="0"/>
                  </a:moveTo>
                  <a:lnTo>
                    <a:pt x="2470014" y="129611"/>
                  </a:lnTo>
                  <a:lnTo>
                    <a:pt x="2453158" y="130265"/>
                  </a:lnTo>
                  <a:lnTo>
                    <a:pt x="2449888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</p:grpSp>
      <p:grpSp>
        <p:nvGrpSpPr>
          <p:cNvPr id="81" name="图形"/>
          <p:cNvGrpSpPr/>
          <p:nvPr userDrawn="1"/>
        </p:nvGrpSpPr>
        <p:grpSpPr>
          <a:xfrm>
            <a:off x="-97311" y="5379469"/>
            <a:ext cx="1775931" cy="1319509"/>
            <a:chOff x="239948" y="4727734"/>
            <a:chExt cx="2580896" cy="191759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82" name="Group 44"/>
            <p:cNvGrpSpPr/>
            <p:nvPr userDrawn="1"/>
          </p:nvGrpSpPr>
          <p:grpSpPr>
            <a:xfrm>
              <a:off x="239948" y="4727734"/>
              <a:ext cx="2580896" cy="1917596"/>
              <a:chOff x="1304818" y="537699"/>
              <a:chExt cx="2580896" cy="1917596"/>
            </a:xfrm>
            <a:grpFill/>
          </p:grpSpPr>
          <p:sp>
            <p:nvSpPr>
              <p:cNvPr id="84" name="图形"/>
              <p:cNvSpPr/>
              <p:nvPr userDrawn="1">
                <p:custDataLst>
                  <p:tags r:id="rId18"/>
                </p:custDataLst>
              </p:nvPr>
            </p:nvSpPr>
            <p:spPr>
              <a:xfrm>
                <a:off x="1495800" y="919663"/>
                <a:ext cx="2007950" cy="1344650"/>
              </a:xfrm>
              <a:custGeom>
                <a:avLst/>
                <a:gdLst/>
                <a:ahLst/>
                <a:cxnLst/>
                <a:rect l="l" t="t" r="r" b="b"/>
                <a:pathLst>
                  <a:path w="80318" h="53786" extrusionOk="0">
                    <a:moveTo>
                      <a:pt x="80318" y="53786"/>
                    </a:moveTo>
                    <a:lnTo>
                      <a:pt x="37867" y="53786"/>
                    </a:lnTo>
                    <a:lnTo>
                      <a:pt x="114" y="2031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rgbClr val="93C9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/>
              <p:cNvSpPr/>
              <p:nvPr userDrawn="1">
                <p:custDataLst>
                  <p:tags r:id="rId19"/>
                </p:custDataLst>
              </p:nvPr>
            </p:nvSpPr>
            <p:spPr>
              <a:xfrm>
                <a:off x="3503750" y="2073331"/>
                <a:ext cx="381964" cy="381964"/>
              </a:xfrm>
              <a:prstGeom prst="ellipse">
                <a:avLst/>
              </a:prstGeom>
              <a:gradFill>
                <a:gsLst>
                  <a:gs pos="30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思源黑体旧字形 Light" panose="020B0300000000000000" charset="-128"/>
                </a:endParaRPr>
              </a:p>
            </p:txBody>
          </p:sp>
          <p:grpSp>
            <p:nvGrpSpPr>
              <p:cNvPr id="86" name="Group 49"/>
              <p:cNvGrpSpPr/>
              <p:nvPr userDrawn="1"/>
            </p:nvGrpSpPr>
            <p:grpSpPr>
              <a:xfrm>
                <a:off x="1304818" y="537699"/>
                <a:ext cx="381964" cy="381964"/>
                <a:chOff x="1304818" y="537699"/>
                <a:chExt cx="381964" cy="381964"/>
              </a:xfrm>
              <a:grpFill/>
            </p:grpSpPr>
            <p:sp>
              <p:nvSpPr>
                <p:cNvPr id="87" name="图形"/>
                <p:cNvSpPr/>
                <p:nvPr userDrawn="1">
                  <p:custDataLst>
                    <p:tags r:id="rId20"/>
                  </p:custDataLst>
                </p:nvPr>
              </p:nvSpPr>
              <p:spPr>
                <a:xfrm>
                  <a:off x="1304818" y="537699"/>
                  <a:ext cx="381964" cy="381964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88" name="图形"/>
                <p:cNvSpPr/>
                <p:nvPr userDrawn="1">
                  <p:custDataLst>
                    <p:tags r:id="rId21"/>
                  </p:custDataLst>
                </p:nvPr>
              </p:nvSpPr>
              <p:spPr>
                <a:xfrm>
                  <a:off x="1368300" y="601181"/>
                  <a:ext cx="255001" cy="255001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</p:grpSp>
        </p:grpSp>
        <p:sp>
          <p:nvSpPr>
            <p:cNvPr id="89" name="图形"/>
            <p:cNvSpPr/>
            <p:nvPr>
              <p:custDataLst>
                <p:tags r:id="rId16"/>
              </p:custDataLst>
            </p:nvPr>
          </p:nvSpPr>
          <p:spPr>
            <a:xfrm rot="2357872" flipH="1">
              <a:off x="446209" y="5887094"/>
              <a:ext cx="1286125" cy="104833"/>
            </a:xfrm>
            <a:custGeom>
              <a:avLst/>
              <a:gdLst>
                <a:gd name="connsiteX0" fmla="*/ 46237 w 1286125"/>
                <a:gd name="connsiteY0" fmla="*/ 0 h 104833"/>
                <a:gd name="connsiteX1" fmla="*/ 0 w 1286125"/>
                <a:gd name="connsiteY1" fmla="*/ 0 h 104833"/>
                <a:gd name="connsiteX2" fmla="*/ 107756 w 1286125"/>
                <a:gd name="connsiteY2" fmla="*/ 104833 h 104833"/>
                <a:gd name="connsiteX3" fmla="*/ 154048 w 1286125"/>
                <a:gd name="connsiteY3" fmla="*/ 104833 h 104833"/>
                <a:gd name="connsiteX4" fmla="*/ 151566 w 1286125"/>
                <a:gd name="connsiteY4" fmla="*/ 0 h 104833"/>
                <a:gd name="connsiteX5" fmla="*/ 105329 w 1286125"/>
                <a:gd name="connsiteY5" fmla="*/ 0 h 104833"/>
                <a:gd name="connsiteX6" fmla="*/ 213085 w 1286125"/>
                <a:gd name="connsiteY6" fmla="*/ 104833 h 104833"/>
                <a:gd name="connsiteX7" fmla="*/ 259377 w 1286125"/>
                <a:gd name="connsiteY7" fmla="*/ 104833 h 104833"/>
                <a:gd name="connsiteX8" fmla="*/ 256895 w 1286125"/>
                <a:gd name="connsiteY8" fmla="*/ 0 h 104833"/>
                <a:gd name="connsiteX9" fmla="*/ 210658 w 1286125"/>
                <a:gd name="connsiteY9" fmla="*/ 0 h 104833"/>
                <a:gd name="connsiteX10" fmla="*/ 318414 w 1286125"/>
                <a:gd name="connsiteY10" fmla="*/ 104833 h 104833"/>
                <a:gd name="connsiteX11" fmla="*/ 364706 w 1286125"/>
                <a:gd name="connsiteY11" fmla="*/ 104833 h 104833"/>
                <a:gd name="connsiteX12" fmla="*/ 362223 w 1286125"/>
                <a:gd name="connsiteY12" fmla="*/ 0 h 104833"/>
                <a:gd name="connsiteX13" fmla="*/ 315986 w 1286125"/>
                <a:gd name="connsiteY13" fmla="*/ 0 h 104833"/>
                <a:gd name="connsiteX14" fmla="*/ 423797 w 1286125"/>
                <a:gd name="connsiteY14" fmla="*/ 104833 h 104833"/>
                <a:gd name="connsiteX15" fmla="*/ 470034 w 1286125"/>
                <a:gd name="connsiteY15" fmla="*/ 104833 h 104833"/>
                <a:gd name="connsiteX16" fmla="*/ 464131 w 1286125"/>
                <a:gd name="connsiteY16" fmla="*/ 0 h 104833"/>
                <a:gd name="connsiteX17" fmla="*/ 417894 w 1286125"/>
                <a:gd name="connsiteY17" fmla="*/ 0 h 104833"/>
                <a:gd name="connsiteX18" fmla="*/ 525650 w 1286125"/>
                <a:gd name="connsiteY18" fmla="*/ 104833 h 104833"/>
                <a:gd name="connsiteX19" fmla="*/ 571942 w 1286125"/>
                <a:gd name="connsiteY19" fmla="*/ 104833 h 104833"/>
                <a:gd name="connsiteX20" fmla="*/ 566039 w 1286125"/>
                <a:gd name="connsiteY20" fmla="*/ 0 h 104833"/>
                <a:gd name="connsiteX21" fmla="*/ 519747 w 1286125"/>
                <a:gd name="connsiteY21" fmla="*/ 0 h 104833"/>
                <a:gd name="connsiteX22" fmla="*/ 627558 w 1286125"/>
                <a:gd name="connsiteY22" fmla="*/ 104833 h 104833"/>
                <a:gd name="connsiteX23" fmla="*/ 673795 w 1286125"/>
                <a:gd name="connsiteY23" fmla="*/ 104833 h 104833"/>
                <a:gd name="connsiteX24" fmla="*/ 667891 w 1286125"/>
                <a:gd name="connsiteY24" fmla="*/ 0 h 104833"/>
                <a:gd name="connsiteX25" fmla="*/ 622151 w 1286125"/>
                <a:gd name="connsiteY25" fmla="*/ 0 h 104833"/>
                <a:gd name="connsiteX26" fmla="*/ 729466 w 1286125"/>
                <a:gd name="connsiteY26" fmla="*/ 104833 h 104833"/>
                <a:gd name="connsiteX27" fmla="*/ 775703 w 1286125"/>
                <a:gd name="connsiteY27" fmla="*/ 104833 h 104833"/>
                <a:gd name="connsiteX28" fmla="*/ 770297 w 1286125"/>
                <a:gd name="connsiteY28" fmla="*/ 0 h 104833"/>
                <a:gd name="connsiteX29" fmla="*/ 724005 w 1286125"/>
                <a:gd name="connsiteY29" fmla="*/ 0 h 104833"/>
                <a:gd name="connsiteX30" fmla="*/ 831816 w 1286125"/>
                <a:gd name="connsiteY30" fmla="*/ 104833 h 104833"/>
                <a:gd name="connsiteX31" fmla="*/ 878108 w 1286125"/>
                <a:gd name="connsiteY31" fmla="*/ 104833 h 104833"/>
                <a:gd name="connsiteX32" fmla="*/ 872203 w 1286125"/>
                <a:gd name="connsiteY32" fmla="*/ 0 h 104833"/>
                <a:gd name="connsiteX33" fmla="*/ 825911 w 1286125"/>
                <a:gd name="connsiteY33" fmla="*/ 0 h 104833"/>
                <a:gd name="connsiteX34" fmla="*/ 933722 w 1286125"/>
                <a:gd name="connsiteY34" fmla="*/ 104833 h 104833"/>
                <a:gd name="connsiteX35" fmla="*/ 979959 w 1286125"/>
                <a:gd name="connsiteY35" fmla="*/ 104833 h 104833"/>
                <a:gd name="connsiteX36" fmla="*/ 974057 w 1286125"/>
                <a:gd name="connsiteY36" fmla="*/ 0 h 104833"/>
                <a:gd name="connsiteX37" fmla="*/ 927820 w 1286125"/>
                <a:gd name="connsiteY37" fmla="*/ 0 h 104833"/>
                <a:gd name="connsiteX38" fmla="*/ 1035576 w 1286125"/>
                <a:gd name="connsiteY38" fmla="*/ 104833 h 104833"/>
                <a:gd name="connsiteX39" fmla="*/ 1081868 w 1286125"/>
                <a:gd name="connsiteY39" fmla="*/ 104833 h 104833"/>
                <a:gd name="connsiteX40" fmla="*/ 1075964 w 1286125"/>
                <a:gd name="connsiteY40" fmla="*/ 0 h 104833"/>
                <a:gd name="connsiteX41" fmla="*/ 1030169 w 1286125"/>
                <a:gd name="connsiteY41" fmla="*/ 0 h 104833"/>
                <a:gd name="connsiteX42" fmla="*/ 1137484 w 1286125"/>
                <a:gd name="connsiteY42" fmla="*/ 104833 h 104833"/>
                <a:gd name="connsiteX43" fmla="*/ 1183775 w 1286125"/>
                <a:gd name="connsiteY43" fmla="*/ 104833 h 104833"/>
                <a:gd name="connsiteX44" fmla="*/ 1178369 w 1286125"/>
                <a:gd name="connsiteY44" fmla="*/ 0 h 104833"/>
                <a:gd name="connsiteX45" fmla="*/ 1132077 w 1286125"/>
                <a:gd name="connsiteY45" fmla="*/ 0 h 104833"/>
                <a:gd name="connsiteX46" fmla="*/ 1239888 w 1286125"/>
                <a:gd name="connsiteY46" fmla="*/ 104833 h 104833"/>
                <a:gd name="connsiteX47" fmla="*/ 1286125 w 1286125"/>
                <a:gd name="connsiteY47" fmla="*/ 104833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86125" h="104833">
                  <a:moveTo>
                    <a:pt x="46237" y="0"/>
                  </a:moveTo>
                  <a:lnTo>
                    <a:pt x="0" y="0"/>
                  </a:lnTo>
                  <a:lnTo>
                    <a:pt x="107756" y="104833"/>
                  </a:lnTo>
                  <a:lnTo>
                    <a:pt x="154048" y="104833"/>
                  </a:lnTo>
                  <a:close/>
                  <a:moveTo>
                    <a:pt x="151566" y="0"/>
                  </a:moveTo>
                  <a:lnTo>
                    <a:pt x="105329" y="0"/>
                  </a:lnTo>
                  <a:lnTo>
                    <a:pt x="213085" y="104833"/>
                  </a:lnTo>
                  <a:lnTo>
                    <a:pt x="259377" y="104833"/>
                  </a:lnTo>
                  <a:close/>
                  <a:moveTo>
                    <a:pt x="256895" y="0"/>
                  </a:moveTo>
                  <a:lnTo>
                    <a:pt x="210658" y="0"/>
                  </a:lnTo>
                  <a:lnTo>
                    <a:pt x="318414" y="104833"/>
                  </a:lnTo>
                  <a:lnTo>
                    <a:pt x="364706" y="104833"/>
                  </a:lnTo>
                  <a:close/>
                  <a:moveTo>
                    <a:pt x="362223" y="0"/>
                  </a:moveTo>
                  <a:lnTo>
                    <a:pt x="315986" y="0"/>
                  </a:lnTo>
                  <a:lnTo>
                    <a:pt x="423797" y="104833"/>
                  </a:lnTo>
                  <a:lnTo>
                    <a:pt x="470034" y="104833"/>
                  </a:lnTo>
                  <a:close/>
                  <a:moveTo>
                    <a:pt x="464131" y="0"/>
                  </a:moveTo>
                  <a:lnTo>
                    <a:pt x="417894" y="0"/>
                  </a:lnTo>
                  <a:lnTo>
                    <a:pt x="525650" y="104833"/>
                  </a:lnTo>
                  <a:lnTo>
                    <a:pt x="571942" y="104833"/>
                  </a:lnTo>
                  <a:close/>
                  <a:moveTo>
                    <a:pt x="566039" y="0"/>
                  </a:moveTo>
                  <a:lnTo>
                    <a:pt x="519747" y="0"/>
                  </a:lnTo>
                  <a:lnTo>
                    <a:pt x="627558" y="104833"/>
                  </a:lnTo>
                  <a:lnTo>
                    <a:pt x="673795" y="104833"/>
                  </a:lnTo>
                  <a:close/>
                  <a:moveTo>
                    <a:pt x="667891" y="0"/>
                  </a:moveTo>
                  <a:lnTo>
                    <a:pt x="622151" y="0"/>
                  </a:lnTo>
                  <a:lnTo>
                    <a:pt x="729466" y="104833"/>
                  </a:lnTo>
                  <a:lnTo>
                    <a:pt x="775703" y="104833"/>
                  </a:lnTo>
                  <a:close/>
                  <a:moveTo>
                    <a:pt x="770297" y="0"/>
                  </a:moveTo>
                  <a:lnTo>
                    <a:pt x="724005" y="0"/>
                  </a:lnTo>
                  <a:lnTo>
                    <a:pt x="831816" y="104833"/>
                  </a:lnTo>
                  <a:lnTo>
                    <a:pt x="878108" y="104833"/>
                  </a:lnTo>
                  <a:close/>
                  <a:moveTo>
                    <a:pt x="872203" y="0"/>
                  </a:moveTo>
                  <a:lnTo>
                    <a:pt x="825911" y="0"/>
                  </a:lnTo>
                  <a:lnTo>
                    <a:pt x="933722" y="104833"/>
                  </a:lnTo>
                  <a:lnTo>
                    <a:pt x="979959" y="104833"/>
                  </a:lnTo>
                  <a:close/>
                  <a:moveTo>
                    <a:pt x="974057" y="0"/>
                  </a:moveTo>
                  <a:lnTo>
                    <a:pt x="927820" y="0"/>
                  </a:lnTo>
                  <a:lnTo>
                    <a:pt x="1035576" y="104833"/>
                  </a:lnTo>
                  <a:lnTo>
                    <a:pt x="1081868" y="104833"/>
                  </a:lnTo>
                  <a:close/>
                  <a:moveTo>
                    <a:pt x="1075964" y="0"/>
                  </a:moveTo>
                  <a:lnTo>
                    <a:pt x="1030169" y="0"/>
                  </a:lnTo>
                  <a:lnTo>
                    <a:pt x="1137484" y="104833"/>
                  </a:lnTo>
                  <a:lnTo>
                    <a:pt x="1183775" y="104833"/>
                  </a:lnTo>
                  <a:close/>
                  <a:moveTo>
                    <a:pt x="1178369" y="0"/>
                  </a:moveTo>
                  <a:lnTo>
                    <a:pt x="1132077" y="0"/>
                  </a:lnTo>
                  <a:lnTo>
                    <a:pt x="1239888" y="104833"/>
                  </a:lnTo>
                  <a:lnTo>
                    <a:pt x="1286125" y="104833"/>
                  </a:lnTo>
                  <a:close/>
                </a:path>
              </a:pathLst>
            </a:custGeom>
            <a:gradFill>
              <a:gsLst>
                <a:gs pos="30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90" name="图形"/>
            <p:cNvSpPr/>
            <p:nvPr userDrawn="1">
              <p:custDataLst>
                <p:tags r:id="rId17"/>
              </p:custDataLst>
            </p:nvPr>
          </p:nvSpPr>
          <p:spPr>
            <a:xfrm>
              <a:off x="1339177" y="6386409"/>
              <a:ext cx="131420" cy="131420"/>
            </a:xfrm>
            <a:prstGeom prst="ellipse">
              <a:avLst/>
            </a:prstGeom>
            <a:grpFill/>
            <a:ln>
              <a:solidFill>
                <a:srgbClr val="93C9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pic>
        <p:nvPicPr>
          <p:cNvPr id="91" name="图形" descr="112172-removebg-preview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8"/>
          <a:srcRect t="23007" b="23998"/>
          <a:stretch>
            <a:fillRect/>
          </a:stretch>
        </p:blipFill>
        <p:spPr>
          <a:xfrm>
            <a:off x="32385" y="968377"/>
            <a:ext cx="5603875" cy="4454525"/>
          </a:xfrm>
          <a:prstGeom prst="rect">
            <a:avLst/>
          </a:prstGeom>
        </p:spPr>
      </p:pic>
      <p:sp>
        <p:nvSpPr>
          <p:cNvPr id="92" name="图形"/>
          <p:cNvSpPr txBox="1"/>
          <p:nvPr>
            <p:custDataLst>
              <p:tags r:id="rId4"/>
            </p:custDataLst>
          </p:nvPr>
        </p:nvSpPr>
        <p:spPr>
          <a:xfrm>
            <a:off x="5352415" y="1206502"/>
            <a:ext cx="6096000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800" noProof="0" dirty="0">
                <a:ln w="25400">
                  <a:solidFill>
                    <a:prstClr val="white"/>
                  </a:solidFill>
                </a:ln>
                <a:solidFill>
                  <a:srgbClr val="3293F6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93" name="图形"/>
          <p:cNvSpPr txBox="1"/>
          <p:nvPr>
            <p:custDataLst>
              <p:tags r:id="rId5"/>
            </p:custDataLst>
          </p:nvPr>
        </p:nvSpPr>
        <p:spPr>
          <a:xfrm>
            <a:off x="5408929" y="3129282"/>
            <a:ext cx="6135371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5800" dirty="0">
                <a:solidFill>
                  <a:schemeClr val="tx1"/>
                </a:solidFill>
                <a:latin typeface="思源宋体 CN Heavy" charset="0"/>
                <a:ea typeface="思源宋体 CN Heavy" charset="0"/>
                <a:cs typeface="思源黑体旧字形 Light" charset="0"/>
              </a:rPr>
              <a:t>人脸</a:t>
            </a:r>
            <a:r>
              <a:rPr lang="zh-CN" altLang="en-US" sz="5800" dirty="0">
                <a:latin typeface="思源宋体 CN Heavy" charset="0"/>
                <a:ea typeface="思源宋体 CN Heavy" charset="0"/>
                <a:cs typeface="思源黑体旧字形 Light" charset="0"/>
              </a:rPr>
              <a:t>特效</a:t>
            </a:r>
            <a:r>
              <a:rPr lang="zh-CN" altLang="en-US" sz="5800" dirty="0">
                <a:solidFill>
                  <a:schemeClr val="tx1"/>
                </a:solidFill>
                <a:latin typeface="思源宋体 CN Heavy" charset="0"/>
                <a:ea typeface="思源宋体 CN Heavy" charset="0"/>
                <a:cs typeface="思源黑体旧字形 Light" charset="0"/>
              </a:rPr>
              <a:t>模块</a:t>
            </a:r>
          </a:p>
        </p:txBody>
      </p:sp>
      <p:grpSp>
        <p:nvGrpSpPr>
          <p:cNvPr id="95" name="图形"/>
          <p:cNvGrpSpPr/>
          <p:nvPr/>
        </p:nvGrpSpPr>
        <p:grpSpPr>
          <a:xfrm>
            <a:off x="10402572" y="5499735"/>
            <a:ext cx="1160145" cy="114300"/>
            <a:chOff x="14679" y="7893"/>
            <a:chExt cx="1827" cy="180"/>
          </a:xfrm>
          <a:gradFill>
            <a:gsLst>
              <a:gs pos="76000">
                <a:srgbClr val="3293F6"/>
              </a:gs>
              <a:gs pos="0">
                <a:srgbClr val="65E0FA"/>
              </a:gs>
            </a:gsLst>
            <a:lin ang="10800000" scaled="0"/>
          </a:gradFill>
        </p:grpSpPr>
        <p:sp>
          <p:nvSpPr>
            <p:cNvPr id="96" name="图形"/>
            <p:cNvSpPr/>
            <p:nvPr>
              <p:custDataLst>
                <p:tags r:id="rId10"/>
              </p:custDataLst>
            </p:nvPr>
          </p:nvSpPr>
          <p:spPr>
            <a:xfrm>
              <a:off x="15667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7" name="图形"/>
            <p:cNvSpPr/>
            <p:nvPr>
              <p:custDataLst>
                <p:tags r:id="rId11"/>
              </p:custDataLst>
            </p:nvPr>
          </p:nvSpPr>
          <p:spPr>
            <a:xfrm>
              <a:off x="1599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8" name="图形"/>
            <p:cNvSpPr/>
            <p:nvPr>
              <p:custDataLst>
                <p:tags r:id="rId12"/>
              </p:custDataLst>
            </p:nvPr>
          </p:nvSpPr>
          <p:spPr>
            <a:xfrm>
              <a:off x="1632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9" name="图形"/>
            <p:cNvSpPr/>
            <p:nvPr>
              <p:custDataLst>
                <p:tags r:id="rId13"/>
              </p:custDataLst>
            </p:nvPr>
          </p:nvSpPr>
          <p:spPr>
            <a:xfrm>
              <a:off x="14679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0" name="图形"/>
            <p:cNvSpPr/>
            <p:nvPr>
              <p:custDataLst>
                <p:tags r:id="rId14"/>
              </p:custDataLst>
            </p:nvPr>
          </p:nvSpPr>
          <p:spPr>
            <a:xfrm>
              <a:off x="1500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1" name="图形"/>
            <p:cNvSpPr/>
            <p:nvPr>
              <p:custDataLst>
                <p:tags r:id="rId15"/>
              </p:custDataLst>
            </p:nvPr>
          </p:nvSpPr>
          <p:spPr>
            <a:xfrm>
              <a:off x="1533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</p:grpSp>
      <p:sp>
        <p:nvSpPr>
          <p:cNvPr id="103" name="图形"/>
          <p:cNvSpPr/>
          <p:nvPr>
            <p:custDataLst>
              <p:tags r:id="rId6"/>
            </p:custDataLst>
          </p:nvPr>
        </p:nvSpPr>
        <p:spPr>
          <a:xfrm>
            <a:off x="8758538" y="2012027"/>
            <a:ext cx="280959" cy="280960"/>
          </a:xfrm>
          <a:prstGeom prst="rect">
            <a:avLst/>
          </a:pr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思源黑体旧字形 Light" panose="020B0300000000000000" charset="-128"/>
            </a:endParaRPr>
          </a:p>
        </p:txBody>
      </p:sp>
      <p:cxnSp>
        <p:nvCxnSpPr>
          <p:cNvPr id="105" name="图形"/>
          <p:cNvCxnSpPr/>
          <p:nvPr>
            <p:custDataLst>
              <p:tags r:id="rId7"/>
            </p:custDataLst>
          </p:nvPr>
        </p:nvCxnSpPr>
        <p:spPr>
          <a:xfrm flipV="1">
            <a:off x="5456555" y="5555617"/>
            <a:ext cx="4709160" cy="12065"/>
          </a:xfrm>
          <a:prstGeom prst="line">
            <a:avLst/>
          </a:prstGeom>
          <a:ln w="22225">
            <a:solidFill>
              <a:schemeClr val="bg2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图形"/>
          <p:cNvGrpSpPr/>
          <p:nvPr/>
        </p:nvGrpSpPr>
        <p:grpSpPr>
          <a:xfrm>
            <a:off x="8985252" y="2441577"/>
            <a:ext cx="1935201" cy="831215"/>
            <a:chOff x="11652" y="3732"/>
            <a:chExt cx="2792" cy="1309"/>
          </a:xfrm>
        </p:grpSpPr>
        <p:sp>
          <p:nvSpPr>
            <p:cNvPr id="107" name="图形"/>
            <p:cNvSpPr/>
            <p:nvPr>
              <p:custDataLst>
                <p:tags r:id="rId8"/>
              </p:custDataLst>
            </p:nvPr>
          </p:nvSpPr>
          <p:spPr>
            <a:xfrm>
              <a:off x="11652" y="3742"/>
              <a:ext cx="2623" cy="707"/>
            </a:xfrm>
            <a:prstGeom prst="roundRect">
              <a:avLst>
                <a:gd name="adj" fmla="val 50000"/>
              </a:avLst>
            </a:prstGeom>
            <a:gradFill>
              <a:gsLst>
                <a:gs pos="9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endParaRPr>
            </a:p>
          </p:txBody>
        </p:sp>
        <p:sp>
          <p:nvSpPr>
            <p:cNvPr id="108" name="图形"/>
            <p:cNvSpPr txBox="1"/>
            <p:nvPr>
              <p:custDataLst>
                <p:tags r:id="rId9"/>
              </p:custDataLst>
            </p:nvPr>
          </p:nvSpPr>
          <p:spPr>
            <a:xfrm>
              <a:off x="11730" y="3732"/>
              <a:ext cx="2714" cy="13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effectLst>
                    <a:outerShdw blurRad="431800" sx="102000" sy="102000" algn="ctr" rotWithShape="0">
                      <a:prstClr val="black">
                        <a:alpha val="13000"/>
                      </a:prstClr>
                    </a:outerShdw>
                  </a:effectLst>
                  <a:latin typeface="思源宋体 CN Heavy" panose="02020900000000000000" charset="-122"/>
                  <a:ea typeface="思源宋体 CN Heavy" panose="02020900000000000000" charset="-122"/>
                  <a:cs typeface="思源黑体旧字形 Light" panose="020B0300000000000000" charset="-128"/>
                  <a:sym typeface="+mn-ea"/>
                </a:rPr>
                <a:t>PART TWO</a:t>
              </a: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92" grpId="0"/>
      <p:bldP spid="92" grpId="1"/>
      <p:bldP spid="93" grpId="0"/>
      <p:bldP spid="93" grpId="1"/>
      <p:bldP spid="103" grpId="0" bldLvl="0" animBg="1"/>
      <p:bldP spid="10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3514AD6-F888-CAA3-4279-3D623E6C4568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7CA99F-F234-2E14-2E59-83341BF031B6}"/>
              </a:ext>
            </a:extLst>
          </p:cNvPr>
          <p:cNvSpPr txBox="1"/>
          <p:nvPr/>
        </p:nvSpPr>
        <p:spPr>
          <a:xfrm>
            <a:off x="520696" y="1583894"/>
            <a:ext cx="7074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本模块功能：人脸检测与脸部特效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实现效果：在人脸添加眼镜特效、猫咪胡须特效、表情识别</a:t>
            </a:r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233279EB-7BEF-40A4-9DB1-FFBF3A80B05B}"/>
              </a:ext>
            </a:extLst>
          </p:cNvPr>
          <p:cNvSpPr/>
          <p:nvPr/>
        </p:nvSpPr>
        <p:spPr>
          <a:xfrm flipH="1">
            <a:off x="2856705" y="3139236"/>
            <a:ext cx="8328025" cy="213487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11" name="Text 19">
            <a:extLst>
              <a:ext uri="{FF2B5EF4-FFF2-40B4-BE49-F238E27FC236}">
                <a16:creationId xmlns:a16="http://schemas.microsoft.com/office/drawing/2014/main" id="{66210BB4-8D1D-1AEE-47CC-189A7DB8985A}"/>
              </a:ext>
            </a:extLst>
          </p:cNvPr>
          <p:cNvSpPr/>
          <p:nvPr/>
        </p:nvSpPr>
        <p:spPr>
          <a:xfrm>
            <a:off x="3233260" y="3419271"/>
            <a:ext cx="76644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软件架构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20">
            <a:extLst>
              <a:ext uri="{FF2B5EF4-FFF2-40B4-BE49-F238E27FC236}">
                <a16:creationId xmlns:a16="http://schemas.microsoft.com/office/drawing/2014/main" id="{8D317B0D-2C76-A5E5-642B-55A063D59778}"/>
              </a:ext>
            </a:extLst>
          </p:cNvPr>
          <p:cNvSpPr/>
          <p:nvPr/>
        </p:nvSpPr>
        <p:spPr>
          <a:xfrm>
            <a:off x="3233260" y="3869486"/>
            <a:ext cx="7411549" cy="878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采用Python语言，结合OpenCV、dlib等库，开发人脸检测、特效叠加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、</a:t>
            </a: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表情识别功能模块</a:t>
            </a:r>
            <a:r>
              <a:rPr 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8E465-926E-7A93-CA6E-11836E4FD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552359E-AEB5-6251-2511-9366687820C5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Shape 13">
            <a:extLst>
              <a:ext uri="{FF2B5EF4-FFF2-40B4-BE49-F238E27FC236}">
                <a16:creationId xmlns:a16="http://schemas.microsoft.com/office/drawing/2014/main" id="{351624D9-2A9C-F753-E55D-ECEE1CC663D8}"/>
              </a:ext>
            </a:extLst>
          </p:cNvPr>
          <p:cNvSpPr/>
          <p:nvPr/>
        </p:nvSpPr>
        <p:spPr>
          <a:xfrm>
            <a:off x="520697" y="2999682"/>
            <a:ext cx="4826366" cy="2216785"/>
          </a:xfrm>
          <a:prstGeom prst="roundRect">
            <a:avLst>
              <a:gd name="adj" fmla="val 5520"/>
            </a:avLst>
          </a:prstGeom>
          <a:solidFill>
            <a:srgbClr val="1CA97E"/>
          </a:solidFill>
          <a:ln/>
        </p:spPr>
      </p:sp>
      <p:sp>
        <p:nvSpPr>
          <p:cNvPr id="3" name="Text 16">
            <a:extLst>
              <a:ext uri="{FF2B5EF4-FFF2-40B4-BE49-F238E27FC236}">
                <a16:creationId xmlns:a16="http://schemas.microsoft.com/office/drawing/2014/main" id="{252E028E-C85A-6AFE-ED44-998D7DA9BFEC}"/>
              </a:ext>
            </a:extLst>
          </p:cNvPr>
          <p:cNvSpPr/>
          <p:nvPr/>
        </p:nvSpPr>
        <p:spPr>
          <a:xfrm rot="16200000">
            <a:off x="3799840" y="-734060"/>
            <a:ext cx="36195" cy="5939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00BF388B-EBA3-57D0-DDD2-BC21A168DA19}"/>
              </a:ext>
            </a:extLst>
          </p:cNvPr>
          <p:cNvSpPr/>
          <p:nvPr/>
        </p:nvSpPr>
        <p:spPr>
          <a:xfrm>
            <a:off x="520696" y="1089388"/>
            <a:ext cx="10554970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E46EB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核心技术栈</a:t>
            </a:r>
          </a:p>
        </p:txBody>
      </p:sp>
      <p:sp>
        <p:nvSpPr>
          <p:cNvPr id="5" name="Text 18">
            <a:extLst>
              <a:ext uri="{FF2B5EF4-FFF2-40B4-BE49-F238E27FC236}">
                <a16:creationId xmlns:a16="http://schemas.microsoft.com/office/drawing/2014/main" id="{32B099E2-0840-DA39-1A66-0F0AF7411CA3}"/>
              </a:ext>
            </a:extLst>
          </p:cNvPr>
          <p:cNvSpPr/>
          <p:nvPr/>
        </p:nvSpPr>
        <p:spPr>
          <a:xfrm>
            <a:off x="520696" y="1764393"/>
            <a:ext cx="10554335" cy="781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项目基于</a:t>
            </a:r>
            <a:r>
              <a:rPr lang="en-US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Python3.x</a:t>
            </a:r>
            <a:r>
              <a:rPr 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开发，利用</a:t>
            </a:r>
            <a:r>
              <a:rPr lang="en-US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OpenCV</a:t>
            </a:r>
            <a:r>
              <a:rPr 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进行图像处理和视频流处理，</a:t>
            </a:r>
            <a:r>
              <a:rPr lang="en-US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dlib</a:t>
            </a:r>
            <a:r>
              <a:rPr 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实现人脸检测和关键点识别，</a:t>
            </a:r>
            <a:r>
              <a:rPr lang="en-US" sz="1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NumPy</a:t>
            </a:r>
            <a:r>
              <a:rPr lang="en-US" sz="18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辅助数值计算。</a:t>
            </a:r>
            <a:endParaRPr 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 20">
            <a:extLst>
              <a:ext uri="{FF2B5EF4-FFF2-40B4-BE49-F238E27FC236}">
                <a16:creationId xmlns:a16="http://schemas.microsoft.com/office/drawing/2014/main" id="{299C0F83-1FD6-DB9D-4622-68568FCD8359}"/>
              </a:ext>
            </a:extLst>
          </p:cNvPr>
          <p:cNvSpPr/>
          <p:nvPr/>
        </p:nvSpPr>
        <p:spPr>
          <a:xfrm>
            <a:off x="677541" y="3677862"/>
            <a:ext cx="4462045" cy="781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主程序调用各功能模块，包括人脸检测、特效叠加、表情识别和交互控制。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B001FB-7B1E-0885-30EF-452973EDC2EF}"/>
              </a:ext>
            </a:extLst>
          </p:cNvPr>
          <p:cNvSpPr txBox="1"/>
          <p:nvPr/>
        </p:nvSpPr>
        <p:spPr>
          <a:xfrm>
            <a:off x="5797863" y="3053171"/>
            <a:ext cx="66315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人脸检测：使用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dlib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库的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frontal_face_detector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()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关键点识别：基于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68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点面部特征点模型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特效叠加：基于图像融合与透明通道处理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表情识别：基于面部特征点几何关系分析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4719137"/>
      </p:ext>
    </p:extLst>
  </p:cSld>
  <p:clrMapOvr>
    <a:masterClrMapping/>
  </p:clrMapOvr>
  <p:transition advTm="2000"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F2EA3-5D52-971F-F124-D4E3BF871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3AB8E85-2374-785B-3B56-7871C943EB02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0571D23C-4A13-1335-59BE-66C31F8822DA}"/>
              </a:ext>
            </a:extLst>
          </p:cNvPr>
          <p:cNvSpPr/>
          <p:nvPr/>
        </p:nvSpPr>
        <p:spPr>
          <a:xfrm>
            <a:off x="520696" y="1103990"/>
            <a:ext cx="1116012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1E46EB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人脸检测与关键点识别</a:t>
            </a:r>
            <a:endParaRPr 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Shape 17">
            <a:extLst>
              <a:ext uri="{FF2B5EF4-FFF2-40B4-BE49-F238E27FC236}">
                <a16:creationId xmlns:a16="http://schemas.microsoft.com/office/drawing/2014/main" id="{05EF7F95-CFEA-EC8C-119B-813A0B8F5355}"/>
              </a:ext>
            </a:extLst>
          </p:cNvPr>
          <p:cNvSpPr/>
          <p:nvPr/>
        </p:nvSpPr>
        <p:spPr>
          <a:xfrm>
            <a:off x="593445" y="1627210"/>
            <a:ext cx="11077859" cy="491892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  <a:effectLst>
            <a:outerShdw blurRad="50800" dist="50800" dir="2700000" algn="bl" rotWithShape="0">
              <a:srgbClr val="1E46EB">
                <a:alpha val="25882"/>
              </a:srgbClr>
            </a:outerShdw>
          </a:effectLst>
        </p:spPr>
      </p:sp>
      <p:sp>
        <p:nvSpPr>
          <p:cNvPr id="5" name="Text 20">
            <a:extLst>
              <a:ext uri="{FF2B5EF4-FFF2-40B4-BE49-F238E27FC236}">
                <a16:creationId xmlns:a16="http://schemas.microsoft.com/office/drawing/2014/main" id="{2CBB5155-10B6-6616-8BE9-64C93708EEEF}"/>
              </a:ext>
            </a:extLst>
          </p:cNvPr>
          <p:cNvSpPr/>
          <p:nvPr/>
        </p:nvSpPr>
        <p:spPr>
          <a:xfrm>
            <a:off x="742327" y="1873365"/>
            <a:ext cx="4663688" cy="4487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使用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dlib.get_frontal_face_detector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创建人脸检测器，用于</a:t>
            </a:r>
            <a:r>
              <a:rPr lang="en-US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检测正脸,为后续特效叠加和表情识别提供基础</a:t>
            </a:r>
            <a:r>
              <a:rPr 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使用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dlib.shape_predictor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()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创建人脸关键点预测器，用于发现人脸的面部特征点。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本项目使用的模型有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68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个面部关键点，包括眼睛、眉毛、鼻子、嘴巴等。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识别出的关键点将用于定位特效的添加位置，计算面部特征。</a:t>
            </a:r>
          </a:p>
        </p:txBody>
      </p:sp>
      <p:sp>
        <p:nvSpPr>
          <p:cNvPr id="7" name="Shape 21">
            <a:extLst>
              <a:ext uri="{FF2B5EF4-FFF2-40B4-BE49-F238E27FC236}">
                <a16:creationId xmlns:a16="http://schemas.microsoft.com/office/drawing/2014/main" id="{D9B2B991-7318-5EE7-6CC2-08131CEDD40D}"/>
              </a:ext>
            </a:extLst>
          </p:cNvPr>
          <p:cNvSpPr/>
          <p:nvPr/>
        </p:nvSpPr>
        <p:spPr>
          <a:xfrm>
            <a:off x="5656262" y="2544361"/>
            <a:ext cx="0" cy="3312160"/>
          </a:xfrm>
          <a:prstGeom prst="straightConnector1">
            <a:avLst/>
          </a:prstGeom>
          <a:noFill/>
          <a:ln w="12700">
            <a:solidFill>
              <a:srgbClr val="0B207A"/>
            </a:solidFill>
            <a:prstDash val="dash"/>
            <a:headEnd type="none"/>
            <a:tailEnd type="none"/>
          </a:ln>
        </p:spPr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8394EB0-F454-2E19-9DA3-441CF03F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34" y="1720829"/>
            <a:ext cx="2961451" cy="28183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956C916-331F-B422-C09E-88AB2AEB2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734" y="4632834"/>
            <a:ext cx="5843822" cy="6431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FF623E7-951D-97BC-87E1-170653F45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734" y="5369553"/>
            <a:ext cx="2581275" cy="6572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097878E-5261-F7FC-B46C-4846AE6F5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0486" y="5403043"/>
            <a:ext cx="3246341" cy="5902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02778"/>
      </p:ext>
    </p:extLst>
  </p:cSld>
  <p:clrMapOvr>
    <a:masterClrMapping/>
  </p:clrMapOvr>
  <p:transition advTm="2000">
    <p:wedg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5C039-1C7A-B6A0-B36E-94D355B7C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3AC4354-024A-EBA1-1C25-09BFE5544615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77194EF7-E02D-F9E1-7F3C-7AD77D2BC33E}"/>
              </a:ext>
            </a:extLst>
          </p:cNvPr>
          <p:cNvSpPr/>
          <p:nvPr/>
        </p:nvSpPr>
        <p:spPr>
          <a:xfrm>
            <a:off x="520696" y="1103990"/>
            <a:ext cx="1116012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1E46EB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眼部特效实现</a:t>
            </a:r>
            <a:endParaRPr 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Shape 17">
            <a:extLst>
              <a:ext uri="{FF2B5EF4-FFF2-40B4-BE49-F238E27FC236}">
                <a16:creationId xmlns:a16="http://schemas.microsoft.com/office/drawing/2014/main" id="{203707A8-173B-6798-B391-037ECC8910F7}"/>
              </a:ext>
            </a:extLst>
          </p:cNvPr>
          <p:cNvSpPr/>
          <p:nvPr/>
        </p:nvSpPr>
        <p:spPr>
          <a:xfrm>
            <a:off x="593445" y="1627210"/>
            <a:ext cx="11077859" cy="491892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  <a:effectLst>
            <a:outerShdw blurRad="50800" dist="50800" dir="2700000" algn="bl" rotWithShape="0">
              <a:srgbClr val="1E46EB">
                <a:alpha val="25882"/>
              </a:srgbClr>
            </a:outerShdw>
          </a:effectLst>
        </p:spPr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DA304A-B14F-8456-CB92-B43B45218A05}"/>
              </a:ext>
            </a:extLst>
          </p:cNvPr>
          <p:cNvSpPr txBox="1"/>
          <p:nvPr/>
        </p:nvSpPr>
        <p:spPr>
          <a:xfrm>
            <a:off x="665532" y="2307443"/>
            <a:ext cx="49186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• 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特效原理：基于面部关键点叠加透明</a:t>
            </a:r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PNG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图像</a:t>
            </a:r>
            <a:endParaRPr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endParaRPr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• 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定位方法：通过眼睛关键点</a:t>
            </a:r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(36-47)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计算眼睛中心</a:t>
            </a:r>
            <a:endParaRPr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endParaRPr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• 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缩放处理：根据眼睛间距自动调整眼镜大小</a:t>
            </a:r>
            <a:endParaRPr lang="en-US" altLang="zh-CN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endParaRPr lang="zh-CN" altLang="en-US" sz="16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en-US" altLang="zh-CN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• </a:t>
            </a:r>
            <a:r>
              <a:rPr lang="zh-CN" altLang="en-US" sz="16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旋转处理：根据眼睛角度自动调整眼镜倾斜度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4144B0-DC89-D589-AF35-6A120985B94D}"/>
              </a:ext>
            </a:extLst>
          </p:cNvPr>
          <p:cNvSpPr txBox="1"/>
          <p:nvPr/>
        </p:nvSpPr>
        <p:spPr>
          <a:xfrm>
            <a:off x="520696" y="1754736"/>
            <a:ext cx="1116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1. 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面部关键点检测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2.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眼部特征计算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3.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贴图参数计算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4.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图像变换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5. Alpha</a:t>
            </a:r>
            <a:r>
              <a:rPr lang="zh-CN" alt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融合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448BE44-4CFA-67F2-0266-09391A5F7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341" y="2307443"/>
            <a:ext cx="3109488" cy="233211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242FF3B-5D34-616C-F66F-46A74533C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319" y="4123325"/>
            <a:ext cx="3110649" cy="233298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AF4365E-BAF2-B0C4-1B4A-286EE7F00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5920" y="3525380"/>
            <a:ext cx="3110651" cy="23329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164310"/>
      </p:ext>
    </p:extLst>
  </p:cSld>
  <p:clrMapOvr>
    <a:masterClrMapping/>
  </p:clrMapOvr>
  <p:transition advTm="2000">
    <p:wedg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7E549-D533-92F3-A7FE-82ADF86C7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A7A543F-CED9-5AF0-58AF-5FBAA6E9B7AB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2A4687F4-CF29-37AB-7797-3316C7056508}"/>
              </a:ext>
            </a:extLst>
          </p:cNvPr>
          <p:cNvSpPr/>
          <p:nvPr/>
        </p:nvSpPr>
        <p:spPr>
          <a:xfrm>
            <a:off x="520696" y="1103990"/>
            <a:ext cx="1116012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1E46EB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眼部特效实现</a:t>
            </a:r>
            <a:endParaRPr 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Shape 17">
            <a:extLst>
              <a:ext uri="{FF2B5EF4-FFF2-40B4-BE49-F238E27FC236}">
                <a16:creationId xmlns:a16="http://schemas.microsoft.com/office/drawing/2014/main" id="{C132929E-652E-7351-36BC-C826E8FD7D17}"/>
              </a:ext>
            </a:extLst>
          </p:cNvPr>
          <p:cNvSpPr/>
          <p:nvPr/>
        </p:nvSpPr>
        <p:spPr>
          <a:xfrm>
            <a:off x="593445" y="1627210"/>
            <a:ext cx="11077859" cy="491892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  <a:effectLst>
            <a:outerShdw blurRad="50800" dist="50800" dir="2700000" algn="bl" rotWithShape="0">
              <a:srgbClr val="1E46EB">
                <a:alpha val="25882"/>
              </a:srgbClr>
            </a:outerShdw>
          </a:effectLst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AAF0189-302B-6BFE-1967-4D8AD14E4890}"/>
              </a:ext>
            </a:extLst>
          </p:cNvPr>
          <p:cNvSpPr txBox="1"/>
          <p:nvPr/>
        </p:nvSpPr>
        <p:spPr>
          <a:xfrm>
            <a:off x="520696" y="1754736"/>
            <a:ext cx="1116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1.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面部关键点检测 →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2. 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眼部特征计算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 →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3. 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贴图参数计算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4.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图像变换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5. Alpha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融合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0DDD2E-250F-37BE-62CA-F3C6BE50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87" y="2282372"/>
            <a:ext cx="5900601" cy="10137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4EEBDC-697E-9313-AEC8-6EC5AD2A2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86" y="4408346"/>
            <a:ext cx="6901298" cy="14493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AB00FB-9593-403A-7B5E-3E6C8F4DC67F}"/>
              </a:ext>
            </a:extLst>
          </p:cNvPr>
          <p:cNvSpPr txBox="1"/>
          <p:nvPr/>
        </p:nvSpPr>
        <p:spPr>
          <a:xfrm>
            <a:off x="599096" y="3296158"/>
            <a:ext cx="5487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使用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dlib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的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shape_predictor_68_face_landmarks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模型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36-41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号点：左眼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42-47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号点：右眼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计算眼睛中心坐标：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np.mean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left_eye_points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, axis=0)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5870EE-ADBB-DCD6-1762-273436B3CB34}"/>
              </a:ext>
            </a:extLst>
          </p:cNvPr>
          <p:cNvSpPr txBox="1"/>
          <p:nvPr/>
        </p:nvSpPr>
        <p:spPr>
          <a:xfrm>
            <a:off x="699686" y="5857686"/>
            <a:ext cx="548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计算眼睛间距和旋转角度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动态缩放比例：确保贴图与面部尺寸适配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7517045"/>
      </p:ext>
    </p:extLst>
  </p:cSld>
  <p:clrMapOvr>
    <a:masterClrMapping/>
  </p:clrMapOvr>
  <p:transition advTm="2000"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CDEA-D3B4-F16D-9B4F-12F10B270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0002B1A-C298-78B7-4D68-F9F8F60B9B0C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2358FA03-A8CC-A8FE-8DB8-8339CE79CFE7}"/>
              </a:ext>
            </a:extLst>
          </p:cNvPr>
          <p:cNvSpPr/>
          <p:nvPr/>
        </p:nvSpPr>
        <p:spPr>
          <a:xfrm>
            <a:off x="520696" y="1103990"/>
            <a:ext cx="1116012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1E46EB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眼部特效实现</a:t>
            </a:r>
            <a:endParaRPr 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Shape 17">
            <a:extLst>
              <a:ext uri="{FF2B5EF4-FFF2-40B4-BE49-F238E27FC236}">
                <a16:creationId xmlns:a16="http://schemas.microsoft.com/office/drawing/2014/main" id="{C9A11F1C-AED2-BFB8-6426-C244E3084F61}"/>
              </a:ext>
            </a:extLst>
          </p:cNvPr>
          <p:cNvSpPr/>
          <p:nvPr/>
        </p:nvSpPr>
        <p:spPr>
          <a:xfrm>
            <a:off x="593445" y="1627210"/>
            <a:ext cx="11077859" cy="491892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  <a:effectLst>
            <a:outerShdw blurRad="50800" dist="50800" dir="2700000" algn="bl" rotWithShape="0">
              <a:srgbClr val="1E46EB">
                <a:alpha val="25882"/>
              </a:srgbClr>
            </a:outerShdw>
          </a:effectLst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C836BE-B1C6-FB1E-1846-5A16DA769329}"/>
              </a:ext>
            </a:extLst>
          </p:cNvPr>
          <p:cNvSpPr txBox="1"/>
          <p:nvPr/>
        </p:nvSpPr>
        <p:spPr>
          <a:xfrm>
            <a:off x="520696" y="1754736"/>
            <a:ext cx="1116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1.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面部关键点检测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2.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眼部特征计算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3.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贴图参数计算 →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4. 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图像变换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5. Alpha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融合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600BBE-486E-FF09-9CD7-502D965EC1DA}"/>
              </a:ext>
            </a:extLst>
          </p:cNvPr>
          <p:cNvSpPr txBox="1"/>
          <p:nvPr/>
        </p:nvSpPr>
        <p:spPr>
          <a:xfrm>
            <a:off x="6355610" y="2150430"/>
            <a:ext cx="469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使用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getRotationMatrix2D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创建旋转矩阵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边界补偿处理：确保有足够空间完整显示旋转图像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7740DA-1FB6-EE26-8AB5-08758B342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65" y="2162813"/>
            <a:ext cx="4265938" cy="42940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9A81E3-8332-B2F3-7F66-ABFD3460B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610" y="2743480"/>
            <a:ext cx="4530609" cy="323614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BE1F6BB-E648-7D68-9D00-14EDEB05D7DA}"/>
              </a:ext>
            </a:extLst>
          </p:cNvPr>
          <p:cNvSpPr txBox="1"/>
          <p:nvPr/>
        </p:nvSpPr>
        <p:spPr>
          <a:xfrm>
            <a:off x="4937203" y="6126990"/>
            <a:ext cx="2481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计算人脸旋转后包围盒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832446"/>
      </p:ext>
    </p:extLst>
  </p:cSld>
  <p:clrMapOvr>
    <a:masterClrMapping/>
  </p:clrMapOvr>
  <p:transition advTm="2000">
    <p:wedg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形"/>
          <p:cNvSpPr/>
          <p:nvPr>
            <p:custDataLst>
              <p:tags r:id="rId2"/>
            </p:custDataLst>
          </p:nvPr>
        </p:nvSpPr>
        <p:spPr>
          <a:xfrm flipH="1">
            <a:off x="7738042" y="-482992"/>
            <a:ext cx="8092440" cy="80949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17600" dist="711200" dir="10800000" algn="r" rotWithShape="0">
              <a:prstClr val="black">
                <a:alpha val="5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思源黑体旧字形 Light" panose="020B0300000000000000" charset="-128"/>
            </a:endParaRPr>
          </a:p>
        </p:txBody>
      </p:sp>
      <p:sp>
        <p:nvSpPr>
          <p:cNvPr id="93" name="图形"/>
          <p:cNvSpPr/>
          <p:nvPr>
            <p:custDataLst>
              <p:tags r:id="rId3"/>
            </p:custDataLst>
          </p:nvPr>
        </p:nvSpPr>
        <p:spPr>
          <a:xfrm rot="18385658">
            <a:off x="-846454" y="-541021"/>
            <a:ext cx="2647315" cy="11645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65E0FA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思源黑体旧字形 Light" panose="020B0300000000000000" charset="-128"/>
            </a:endParaRPr>
          </a:p>
        </p:txBody>
      </p:sp>
      <p:sp>
        <p:nvSpPr>
          <p:cNvPr id="109" name="图形"/>
          <p:cNvSpPr/>
          <p:nvPr>
            <p:custDataLst>
              <p:tags r:id="rId4"/>
            </p:custDataLst>
          </p:nvPr>
        </p:nvSpPr>
        <p:spPr>
          <a:xfrm rot="18385658" flipV="1">
            <a:off x="953772" y="252096"/>
            <a:ext cx="579755" cy="25527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65E0FA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思源黑体旧字形 Light" panose="020B0300000000000000" charset="-128"/>
            </a:endParaRPr>
          </a:p>
        </p:txBody>
      </p:sp>
      <p:grpSp>
        <p:nvGrpSpPr>
          <p:cNvPr id="2" name="图形"/>
          <p:cNvGrpSpPr/>
          <p:nvPr/>
        </p:nvGrpSpPr>
        <p:grpSpPr>
          <a:xfrm>
            <a:off x="975361" y="1302387"/>
            <a:ext cx="1572895" cy="3811270"/>
            <a:chOff x="1536" y="2051"/>
            <a:chExt cx="2477" cy="6002"/>
          </a:xfrm>
        </p:grpSpPr>
        <p:sp>
          <p:nvSpPr>
            <p:cNvPr id="657" name="图形"/>
            <p:cNvSpPr/>
            <p:nvPr>
              <p:custDataLst>
                <p:tags r:id="rId38"/>
              </p:custDataLst>
            </p:nvPr>
          </p:nvSpPr>
          <p:spPr>
            <a:xfrm>
              <a:off x="1536" y="2051"/>
              <a:ext cx="2477" cy="2477"/>
            </a:xfrm>
            <a:prstGeom prst="donut">
              <a:avLst>
                <a:gd name="adj" fmla="val 27622"/>
              </a:avLst>
            </a:prstGeom>
            <a:gradFill flip="none" rotWithShape="1">
              <a:gsLst>
                <a:gs pos="0">
                  <a:srgbClr val="3293F6"/>
                </a:gs>
                <a:gs pos="100000">
                  <a:srgbClr val="65E0FA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2977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154" name="图形"/>
            <p:cNvSpPr txBox="1"/>
            <p:nvPr>
              <p:custDataLst>
                <p:tags r:id="rId39"/>
              </p:custDataLst>
            </p:nvPr>
          </p:nvSpPr>
          <p:spPr>
            <a:xfrm>
              <a:off x="2343" y="2181"/>
              <a:ext cx="1260" cy="49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/>
              <a:r>
                <a:rPr lang="en-US" altLang="zh-CN" sz="4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宋体 CN Heavy" panose="02020900000000000000" charset="-122"/>
                  <a:ea typeface="思源宋体 CN Heavy" panose="02020900000000000000" charset="-122"/>
                  <a:cs typeface="思源宋体 SemiBold" panose="02020600000000000000" charset="-122"/>
                  <a:sym typeface="+mn-ea"/>
                </a:rPr>
                <a:t>CONTENTS</a:t>
              </a:r>
            </a:p>
          </p:txBody>
        </p:sp>
        <p:grpSp>
          <p:nvGrpSpPr>
            <p:cNvPr id="155" name="组合 154"/>
            <p:cNvGrpSpPr/>
            <p:nvPr/>
          </p:nvGrpSpPr>
          <p:grpSpPr>
            <a:xfrm>
              <a:off x="2929" y="6926"/>
              <a:ext cx="204" cy="1127"/>
              <a:chOff x="3359" y="6779"/>
              <a:chExt cx="204" cy="1127"/>
            </a:xfrm>
            <a:gradFill>
              <a:gsLst>
                <a:gs pos="0">
                  <a:srgbClr val="8ACCEE"/>
                </a:gs>
                <a:gs pos="100000">
                  <a:srgbClr val="58B6E7"/>
                </a:gs>
              </a:gsLst>
              <a:lin ang="2700000" scaled="0"/>
            </a:gradFill>
          </p:grpSpPr>
          <p:sp>
            <p:nvSpPr>
              <p:cNvPr id="156" name="图形"/>
              <p:cNvSpPr/>
              <p:nvPr>
                <p:custDataLst>
                  <p:tags r:id="rId40"/>
                </p:custDataLst>
              </p:nvPr>
            </p:nvSpPr>
            <p:spPr>
              <a:xfrm rot="5400000">
                <a:off x="3067" y="7101"/>
                <a:ext cx="777" cy="13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65E0FA"/>
                  </a:gs>
                  <a:gs pos="79000">
                    <a:srgbClr val="3293F6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gradFill>
                    <a:gsLst>
                      <a:gs pos="0">
                        <a:srgbClr val="F5D9B7"/>
                      </a:gs>
                      <a:gs pos="71000">
                        <a:srgbClr val="FDF8F2"/>
                      </a:gs>
                    </a:gsLst>
                    <a:lin ang="5400000" scaled="0"/>
                  </a:gradFill>
                  <a:cs typeface="思源宋体 SemiBold" panose="02020600000000000000" charset="-122"/>
                </a:endParaRPr>
              </a:p>
            </p:txBody>
          </p:sp>
          <p:sp>
            <p:nvSpPr>
              <p:cNvPr id="157" name="图形"/>
              <p:cNvSpPr/>
              <p:nvPr>
                <p:custDataLst>
                  <p:tags r:id="rId41"/>
                </p:custDataLst>
              </p:nvPr>
            </p:nvSpPr>
            <p:spPr>
              <a:xfrm rot="5400000">
                <a:off x="3359" y="7703"/>
                <a:ext cx="203" cy="204"/>
              </a:xfrm>
              <a:prstGeom prst="ellipse">
                <a:avLst/>
              </a:prstGeom>
              <a:gradFill>
                <a:gsLst>
                  <a:gs pos="0">
                    <a:srgbClr val="65E0FA"/>
                  </a:gs>
                  <a:gs pos="79000">
                    <a:srgbClr val="3293F6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>
                  <a:gradFill>
                    <a:gsLst>
                      <a:gs pos="0">
                        <a:srgbClr val="F5D9B7"/>
                      </a:gs>
                      <a:gs pos="71000">
                        <a:srgbClr val="FDF8F2"/>
                      </a:gs>
                    </a:gsLst>
                    <a:lin ang="5400000" scaled="0"/>
                  </a:gradFill>
                  <a:cs typeface="思源宋体 SemiBold" panose="02020600000000000000" charset="-122"/>
                </a:endParaRPr>
              </a:p>
            </p:txBody>
          </p:sp>
        </p:grpSp>
      </p:grpSp>
      <p:grpSp>
        <p:nvGrpSpPr>
          <p:cNvPr id="95" name="图形"/>
          <p:cNvGrpSpPr/>
          <p:nvPr/>
        </p:nvGrpSpPr>
        <p:grpSpPr>
          <a:xfrm flipH="1">
            <a:off x="-544830" y="6212842"/>
            <a:ext cx="1623060" cy="1550035"/>
            <a:chOff x="2135" y="2071"/>
            <a:chExt cx="2248" cy="2147"/>
          </a:xfrm>
          <a:gradFill>
            <a:gsLst>
              <a:gs pos="0">
                <a:srgbClr val="65E0FA"/>
              </a:gs>
              <a:gs pos="100000">
                <a:srgbClr val="3293F6"/>
              </a:gs>
            </a:gsLst>
            <a:lin ang="2700000" scaled="0"/>
          </a:gradFill>
        </p:grpSpPr>
        <p:sp>
          <p:nvSpPr>
            <p:cNvPr id="96" name="图形"/>
            <p:cNvSpPr/>
            <p:nvPr>
              <p:custDataLst>
                <p:tags r:id="rId27"/>
              </p:custDataLst>
            </p:nvPr>
          </p:nvSpPr>
          <p:spPr>
            <a:xfrm>
              <a:off x="2767" y="4162"/>
              <a:ext cx="985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56">
                  <a:moveTo>
                    <a:pt x="985" y="0"/>
                  </a:moveTo>
                  <a:cubicBezTo>
                    <a:pt x="941" y="22"/>
                    <a:pt x="895" y="40"/>
                    <a:pt x="848" y="56"/>
                  </a:cubicBezTo>
                  <a:lnTo>
                    <a:pt x="137" y="56"/>
                  </a:lnTo>
                  <a:cubicBezTo>
                    <a:pt x="90" y="40"/>
                    <a:pt x="44" y="22"/>
                    <a:pt x="0" y="0"/>
                  </a:cubicBezTo>
                  <a:lnTo>
                    <a:pt x="9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7" name="图形"/>
            <p:cNvSpPr/>
            <p:nvPr>
              <p:custDataLst>
                <p:tags r:id="rId28"/>
              </p:custDataLst>
            </p:nvPr>
          </p:nvSpPr>
          <p:spPr>
            <a:xfrm>
              <a:off x="2471" y="3953"/>
              <a:ext cx="157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6" h="56">
                  <a:moveTo>
                    <a:pt x="1576" y="0"/>
                  </a:moveTo>
                  <a:cubicBezTo>
                    <a:pt x="1556" y="19"/>
                    <a:pt x="1536" y="38"/>
                    <a:pt x="1515" y="56"/>
                  </a:cubicBezTo>
                  <a:lnTo>
                    <a:pt x="61" y="56"/>
                  </a:lnTo>
                  <a:cubicBezTo>
                    <a:pt x="40" y="38"/>
                    <a:pt x="20" y="19"/>
                    <a:pt x="0" y="0"/>
                  </a:cubicBezTo>
                  <a:lnTo>
                    <a:pt x="15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8" name="图形"/>
            <p:cNvSpPr/>
            <p:nvPr>
              <p:custDataLst>
                <p:tags r:id="rId29"/>
              </p:custDataLst>
            </p:nvPr>
          </p:nvSpPr>
          <p:spPr>
            <a:xfrm>
              <a:off x="2304" y="3744"/>
              <a:ext cx="1911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1" h="56">
                  <a:moveTo>
                    <a:pt x="1911" y="0"/>
                  </a:moveTo>
                  <a:cubicBezTo>
                    <a:pt x="1899" y="19"/>
                    <a:pt x="1887" y="38"/>
                    <a:pt x="1874" y="56"/>
                  </a:cubicBezTo>
                  <a:lnTo>
                    <a:pt x="37" y="56"/>
                  </a:lnTo>
                  <a:cubicBezTo>
                    <a:pt x="24" y="38"/>
                    <a:pt x="12" y="19"/>
                    <a:pt x="0" y="0"/>
                  </a:cubicBezTo>
                  <a:lnTo>
                    <a:pt x="19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9" name="图形"/>
            <p:cNvSpPr/>
            <p:nvPr>
              <p:custDataLst>
                <p:tags r:id="rId30"/>
              </p:custDataLst>
            </p:nvPr>
          </p:nvSpPr>
          <p:spPr>
            <a:xfrm>
              <a:off x="2202" y="3535"/>
              <a:ext cx="2114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4" h="56">
                  <a:moveTo>
                    <a:pt x="2114" y="0"/>
                  </a:moveTo>
                  <a:cubicBezTo>
                    <a:pt x="2107" y="19"/>
                    <a:pt x="2100" y="38"/>
                    <a:pt x="2092" y="56"/>
                  </a:cubicBezTo>
                  <a:lnTo>
                    <a:pt x="22" y="56"/>
                  </a:lnTo>
                  <a:cubicBezTo>
                    <a:pt x="14" y="38"/>
                    <a:pt x="7" y="19"/>
                    <a:pt x="0" y="0"/>
                  </a:cubicBezTo>
                  <a:lnTo>
                    <a:pt x="21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0" name="图形"/>
            <p:cNvSpPr/>
            <p:nvPr>
              <p:custDataLst>
                <p:tags r:id="rId31"/>
              </p:custDataLst>
            </p:nvPr>
          </p:nvSpPr>
          <p:spPr>
            <a:xfrm>
              <a:off x="2149" y="3326"/>
              <a:ext cx="222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2" h="56">
                  <a:moveTo>
                    <a:pt x="2222" y="0"/>
                  </a:moveTo>
                  <a:cubicBezTo>
                    <a:pt x="2219" y="19"/>
                    <a:pt x="2216" y="37"/>
                    <a:pt x="2212" y="56"/>
                  </a:cubicBezTo>
                  <a:lnTo>
                    <a:pt x="10" y="56"/>
                  </a:lnTo>
                  <a:cubicBezTo>
                    <a:pt x="6" y="37"/>
                    <a:pt x="3" y="19"/>
                    <a:pt x="0" y="0"/>
                  </a:cubicBezTo>
                  <a:lnTo>
                    <a:pt x="222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1" name="图形"/>
            <p:cNvSpPr/>
            <p:nvPr>
              <p:custDataLst>
                <p:tags r:id="rId32"/>
              </p:custDataLst>
            </p:nvPr>
          </p:nvSpPr>
          <p:spPr>
            <a:xfrm>
              <a:off x="2135" y="3117"/>
              <a:ext cx="2249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9" h="56">
                  <a:moveTo>
                    <a:pt x="0" y="34"/>
                  </a:moveTo>
                  <a:cubicBezTo>
                    <a:pt x="0" y="22"/>
                    <a:pt x="0" y="11"/>
                    <a:pt x="0" y="0"/>
                  </a:cubicBezTo>
                  <a:lnTo>
                    <a:pt x="2249" y="0"/>
                  </a:lnTo>
                  <a:cubicBezTo>
                    <a:pt x="2249" y="11"/>
                    <a:pt x="2249" y="22"/>
                    <a:pt x="2249" y="34"/>
                  </a:cubicBezTo>
                  <a:cubicBezTo>
                    <a:pt x="2249" y="41"/>
                    <a:pt x="2249" y="49"/>
                    <a:pt x="2249" y="56"/>
                  </a:cubicBezTo>
                  <a:lnTo>
                    <a:pt x="0" y="56"/>
                  </a:lnTo>
                  <a:cubicBezTo>
                    <a:pt x="0" y="49"/>
                    <a:pt x="0" y="41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2" name="图形"/>
            <p:cNvSpPr/>
            <p:nvPr>
              <p:custDataLst>
                <p:tags r:id="rId33"/>
              </p:custDataLst>
            </p:nvPr>
          </p:nvSpPr>
          <p:spPr>
            <a:xfrm>
              <a:off x="2150" y="2908"/>
              <a:ext cx="2218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8" h="56">
                  <a:moveTo>
                    <a:pt x="0" y="56"/>
                  </a:moveTo>
                  <a:cubicBezTo>
                    <a:pt x="3" y="37"/>
                    <a:pt x="7" y="18"/>
                    <a:pt x="11" y="0"/>
                  </a:cubicBezTo>
                  <a:lnTo>
                    <a:pt x="2207" y="0"/>
                  </a:lnTo>
                  <a:cubicBezTo>
                    <a:pt x="2211" y="18"/>
                    <a:pt x="2215" y="37"/>
                    <a:pt x="2218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3" name="图形"/>
            <p:cNvSpPr/>
            <p:nvPr>
              <p:custDataLst>
                <p:tags r:id="rId34"/>
              </p:custDataLst>
            </p:nvPr>
          </p:nvSpPr>
          <p:spPr>
            <a:xfrm>
              <a:off x="2207" y="2699"/>
              <a:ext cx="210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6" h="56">
                  <a:moveTo>
                    <a:pt x="0" y="56"/>
                  </a:moveTo>
                  <a:cubicBezTo>
                    <a:pt x="7" y="37"/>
                    <a:pt x="15" y="18"/>
                    <a:pt x="23" y="0"/>
                  </a:cubicBezTo>
                  <a:lnTo>
                    <a:pt x="2083" y="0"/>
                  </a:lnTo>
                  <a:cubicBezTo>
                    <a:pt x="2091" y="18"/>
                    <a:pt x="2099" y="37"/>
                    <a:pt x="210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5" name="图形"/>
            <p:cNvSpPr/>
            <p:nvPr>
              <p:custDataLst>
                <p:tags r:id="rId35"/>
              </p:custDataLst>
            </p:nvPr>
          </p:nvSpPr>
          <p:spPr>
            <a:xfrm>
              <a:off x="2311" y="2490"/>
              <a:ext cx="189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6" h="56">
                  <a:moveTo>
                    <a:pt x="0" y="56"/>
                  </a:moveTo>
                  <a:cubicBezTo>
                    <a:pt x="12" y="37"/>
                    <a:pt x="25" y="18"/>
                    <a:pt x="38" y="0"/>
                  </a:cubicBezTo>
                  <a:lnTo>
                    <a:pt x="1858" y="0"/>
                  </a:lnTo>
                  <a:cubicBezTo>
                    <a:pt x="1871" y="18"/>
                    <a:pt x="1884" y="37"/>
                    <a:pt x="189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6" name="图形"/>
            <p:cNvSpPr/>
            <p:nvPr>
              <p:custDataLst>
                <p:tags r:id="rId36"/>
              </p:custDataLst>
            </p:nvPr>
          </p:nvSpPr>
          <p:spPr>
            <a:xfrm>
              <a:off x="2483" y="2281"/>
              <a:ext cx="155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2" h="56">
                  <a:moveTo>
                    <a:pt x="0" y="56"/>
                  </a:moveTo>
                  <a:cubicBezTo>
                    <a:pt x="20" y="37"/>
                    <a:pt x="41" y="18"/>
                    <a:pt x="63" y="0"/>
                  </a:cubicBezTo>
                  <a:lnTo>
                    <a:pt x="1489" y="0"/>
                  </a:lnTo>
                  <a:cubicBezTo>
                    <a:pt x="1511" y="18"/>
                    <a:pt x="1532" y="37"/>
                    <a:pt x="1552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7" name="图形"/>
            <p:cNvSpPr/>
            <p:nvPr>
              <p:custDataLst>
                <p:tags r:id="rId37"/>
              </p:custDataLst>
            </p:nvPr>
          </p:nvSpPr>
          <p:spPr>
            <a:xfrm>
              <a:off x="2792" y="2071"/>
              <a:ext cx="936" cy="5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6" h="57">
                  <a:moveTo>
                    <a:pt x="0" y="57"/>
                  </a:moveTo>
                  <a:cubicBezTo>
                    <a:pt x="49" y="34"/>
                    <a:pt x="100" y="15"/>
                    <a:pt x="152" y="0"/>
                  </a:cubicBezTo>
                  <a:lnTo>
                    <a:pt x="784" y="0"/>
                  </a:lnTo>
                  <a:cubicBezTo>
                    <a:pt x="836" y="15"/>
                    <a:pt x="887" y="34"/>
                    <a:pt x="936" y="57"/>
                  </a:cubicBez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</p:grpSp>
      <p:sp>
        <p:nvSpPr>
          <p:cNvPr id="57" name="TextBox 9"/>
          <p:cNvSpPr txBox="1"/>
          <p:nvPr/>
        </p:nvSpPr>
        <p:spPr>
          <a:xfrm>
            <a:off x="39152" y="0"/>
            <a:ext cx="453651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661B124-5513-CEC9-6A11-F33FEEEC68B6}"/>
              </a:ext>
            </a:extLst>
          </p:cNvPr>
          <p:cNvGrpSpPr/>
          <p:nvPr/>
        </p:nvGrpSpPr>
        <p:grpSpPr>
          <a:xfrm>
            <a:off x="3512153" y="885555"/>
            <a:ext cx="5611153" cy="5086889"/>
            <a:chOff x="3988507" y="1147132"/>
            <a:chExt cx="5611153" cy="5086889"/>
          </a:xfrm>
        </p:grpSpPr>
        <p:sp>
          <p:nvSpPr>
            <p:cNvPr id="34" name="图形">
              <a:extLst>
                <a:ext uri="{FF2B5EF4-FFF2-40B4-BE49-F238E27FC236}">
                  <a16:creationId xmlns:a16="http://schemas.microsoft.com/office/drawing/2014/main" id="{C208F3CB-58EB-06B7-C6B1-DCDACD1150F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105875" y="5544933"/>
              <a:ext cx="4493785" cy="689088"/>
            </a:xfrm>
            <a:prstGeom prst="roundRect">
              <a:avLst>
                <a:gd name="adj" fmla="val 50000"/>
              </a:avLst>
            </a:prstGeom>
            <a:gradFill>
              <a:gsLst>
                <a:gs pos="83000">
                  <a:srgbClr val="F6FEFF"/>
                </a:gs>
                <a:gs pos="30000">
                  <a:schemeClr val="bg1"/>
                </a:gs>
                <a:gs pos="100000">
                  <a:srgbClr val="C3F5FD"/>
                </a:gs>
              </a:gsLst>
              <a:lin ang="2700000"/>
            </a:gradFill>
            <a:ln>
              <a:noFill/>
            </a:ln>
            <a:effectLst>
              <a:outerShdw blurRad="876300" dist="177800" dir="3000000" algn="tl" rotWithShape="0">
                <a:srgbClr val="3293F6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cs typeface="思源黑体旧字形 Light" panose="020B0300000000000000" charset="-128"/>
                </a:rPr>
                <a:t>是</a:t>
              </a:r>
              <a:endParaRPr lang="en-US" dirty="0">
                <a:latin typeface="黑体" panose="02010609060101010101" pitchFamily="49" charset="-122"/>
                <a:ea typeface="黑体" panose="02010609060101010101" pitchFamily="49" charset="-122"/>
                <a:cs typeface="思源黑体旧字形 Light" panose="020B0300000000000000" charset="-128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005591" y="1147132"/>
              <a:ext cx="5492749" cy="715638"/>
              <a:chOff x="7808" y="2310"/>
              <a:chExt cx="8847" cy="1186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9417" y="2310"/>
                <a:ext cx="7238" cy="1142"/>
                <a:chOff x="5930647" y="1566319"/>
                <a:chExt cx="2863213" cy="725170"/>
              </a:xfrm>
            </p:grpSpPr>
            <p:sp>
              <p:nvSpPr>
                <p:cNvPr id="3" name="图形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6096000" y="1644424"/>
                  <a:ext cx="2661620" cy="51961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65100" dir="13200000" sx="99000" sy="99000" algn="tl" rotWithShape="0">
                    <a:schemeClr val="bg1">
                      <a:alpha val="8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7" name="图形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5930647" y="1566319"/>
                  <a:ext cx="2863213" cy="72517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83000">
                      <a:srgbClr val="F6FEFF"/>
                    </a:gs>
                    <a:gs pos="30000">
                      <a:schemeClr val="bg1"/>
                    </a:gs>
                    <a:gs pos="100000">
                      <a:srgbClr val="C3F5FD"/>
                    </a:gs>
                  </a:gsLst>
                  <a:lin ang="2700000"/>
                </a:gradFill>
                <a:ln>
                  <a:noFill/>
                </a:ln>
                <a:effectLst>
                  <a:outerShdw blurRad="876300" dist="177800" dir="3000000" algn="tl" rotWithShape="0">
                    <a:srgbClr val="3293F6">
                      <a:alpha val="19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7808" y="2355"/>
                <a:ext cx="1141" cy="1141"/>
                <a:chOff x="4482651" y="3499166"/>
                <a:chExt cx="617695" cy="617695"/>
              </a:xfrm>
            </p:grpSpPr>
            <p:sp>
              <p:nvSpPr>
                <p:cNvPr id="33" name="图形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4482651" y="3499166"/>
                  <a:ext cx="617695" cy="617695"/>
                </a:xfrm>
                <a:prstGeom prst="ellipse">
                  <a:avLst/>
                </a:prstGeom>
                <a:gradFill>
                  <a:gsLst>
                    <a:gs pos="19000">
                      <a:srgbClr val="3293F6"/>
                    </a:gs>
                    <a:gs pos="100000">
                      <a:srgbClr val="65E0FA"/>
                    </a:gs>
                  </a:gsLst>
                  <a:lin ang="27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4" name="图形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4506727" y="3593793"/>
                  <a:ext cx="545722" cy="3937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思源宋体 CN Heavy" panose="02020900000000000000" charset="-122"/>
                      <a:ea typeface="思源宋体 CN Heavy" panose="02020900000000000000" charset="-122"/>
                      <a:cs typeface="思源黑体旧字形 Light" panose="020B0300000000000000" charset="-128"/>
                    </a:rPr>
                    <a:t>01</a:t>
                  </a:r>
                </a:p>
              </p:txBody>
            </p:sp>
          </p:grpSp>
        </p:grpSp>
        <p:grpSp>
          <p:nvGrpSpPr>
            <p:cNvPr id="11" name="组合 10"/>
            <p:cNvGrpSpPr/>
            <p:nvPr/>
          </p:nvGrpSpPr>
          <p:grpSpPr>
            <a:xfrm>
              <a:off x="4005591" y="2274895"/>
              <a:ext cx="5492749" cy="715638"/>
              <a:chOff x="7808" y="2310"/>
              <a:chExt cx="8847" cy="1186"/>
            </a:xfrm>
          </p:grpSpPr>
          <p:grpSp>
            <p:nvGrpSpPr>
              <p:cNvPr id="12" name="Group 4"/>
              <p:cNvGrpSpPr/>
              <p:nvPr/>
            </p:nvGrpSpPr>
            <p:grpSpPr>
              <a:xfrm>
                <a:off x="9417" y="2310"/>
                <a:ext cx="7238" cy="1142"/>
                <a:chOff x="5930647" y="1566319"/>
                <a:chExt cx="2863213" cy="725170"/>
              </a:xfrm>
            </p:grpSpPr>
            <p:sp>
              <p:nvSpPr>
                <p:cNvPr id="13" name="图形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6096000" y="1644424"/>
                  <a:ext cx="2661620" cy="51961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65100" dir="13200000" sx="99000" sy="99000" algn="tl" rotWithShape="0">
                    <a:schemeClr val="bg1">
                      <a:alpha val="8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14" name="图形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5930647" y="1566319"/>
                  <a:ext cx="2863213" cy="72517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83000">
                      <a:srgbClr val="F6FEFF"/>
                    </a:gs>
                    <a:gs pos="30000">
                      <a:schemeClr val="bg1"/>
                    </a:gs>
                    <a:gs pos="100000">
                      <a:srgbClr val="C3F5FD"/>
                    </a:gs>
                  </a:gsLst>
                  <a:lin ang="2700000"/>
                </a:gradFill>
                <a:ln>
                  <a:noFill/>
                </a:ln>
                <a:effectLst>
                  <a:outerShdw blurRad="876300" dist="177800" dir="3000000" algn="tl" rotWithShape="0">
                    <a:srgbClr val="3293F6">
                      <a:alpha val="19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</p:grpSp>
          <p:grpSp>
            <p:nvGrpSpPr>
              <p:cNvPr id="15" name="Group 31"/>
              <p:cNvGrpSpPr/>
              <p:nvPr/>
            </p:nvGrpSpPr>
            <p:grpSpPr>
              <a:xfrm>
                <a:off x="7808" y="2355"/>
                <a:ext cx="1141" cy="1141"/>
                <a:chOff x="4482651" y="3499166"/>
                <a:chExt cx="617695" cy="617695"/>
              </a:xfrm>
            </p:grpSpPr>
            <p:sp>
              <p:nvSpPr>
                <p:cNvPr id="16" name="图形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4482651" y="3499166"/>
                  <a:ext cx="617695" cy="617695"/>
                </a:xfrm>
                <a:prstGeom prst="ellipse">
                  <a:avLst/>
                </a:prstGeom>
                <a:gradFill>
                  <a:gsLst>
                    <a:gs pos="19000">
                      <a:srgbClr val="3293F6"/>
                    </a:gs>
                    <a:gs pos="100000">
                      <a:srgbClr val="65E0FA"/>
                    </a:gs>
                  </a:gsLst>
                  <a:lin ang="27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17" name="图形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4506727" y="3593793"/>
                  <a:ext cx="545722" cy="3937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思源宋体 CN Heavy" panose="02020900000000000000" charset="-122"/>
                      <a:ea typeface="思源宋体 CN Heavy" panose="02020900000000000000" charset="-122"/>
                      <a:cs typeface="思源黑体旧字形 Light" panose="020B0300000000000000" charset="-128"/>
                    </a:rPr>
                    <a:t>02</a:t>
                  </a:r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4005591" y="3402658"/>
              <a:ext cx="5492749" cy="715638"/>
              <a:chOff x="7808" y="2310"/>
              <a:chExt cx="8847" cy="1186"/>
            </a:xfrm>
          </p:grpSpPr>
          <p:grpSp>
            <p:nvGrpSpPr>
              <p:cNvPr id="19" name="Group 4"/>
              <p:cNvGrpSpPr/>
              <p:nvPr/>
            </p:nvGrpSpPr>
            <p:grpSpPr>
              <a:xfrm>
                <a:off x="9417" y="2310"/>
                <a:ext cx="7238" cy="1142"/>
                <a:chOff x="5930647" y="1566319"/>
                <a:chExt cx="2863213" cy="725170"/>
              </a:xfrm>
            </p:grpSpPr>
            <p:sp>
              <p:nvSpPr>
                <p:cNvPr id="20" name="图形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6096000" y="1644424"/>
                  <a:ext cx="2661620" cy="51961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65100" dir="13200000" sx="99000" sy="99000" algn="tl" rotWithShape="0">
                    <a:schemeClr val="bg1">
                      <a:alpha val="8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21" name="图形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5930647" y="1566319"/>
                  <a:ext cx="2863213" cy="72517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83000">
                      <a:srgbClr val="F6FEFF"/>
                    </a:gs>
                    <a:gs pos="30000">
                      <a:schemeClr val="bg1"/>
                    </a:gs>
                    <a:gs pos="100000">
                      <a:srgbClr val="C3F5FD"/>
                    </a:gs>
                  </a:gsLst>
                  <a:lin ang="2700000"/>
                </a:gradFill>
                <a:ln>
                  <a:noFill/>
                </a:ln>
                <a:effectLst>
                  <a:outerShdw blurRad="876300" dist="177800" dir="3000000" algn="tl" rotWithShape="0">
                    <a:srgbClr val="3293F6">
                      <a:alpha val="19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</p:grpSp>
          <p:grpSp>
            <p:nvGrpSpPr>
              <p:cNvPr id="22" name="Group 31"/>
              <p:cNvGrpSpPr/>
              <p:nvPr/>
            </p:nvGrpSpPr>
            <p:grpSpPr>
              <a:xfrm>
                <a:off x="7808" y="2355"/>
                <a:ext cx="1141" cy="1141"/>
                <a:chOff x="4482651" y="3499166"/>
                <a:chExt cx="617695" cy="617695"/>
              </a:xfrm>
            </p:grpSpPr>
            <p:sp>
              <p:nvSpPr>
                <p:cNvPr id="23" name="图形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4482651" y="3499166"/>
                  <a:ext cx="617695" cy="617695"/>
                </a:xfrm>
                <a:prstGeom prst="ellipse">
                  <a:avLst/>
                </a:prstGeom>
                <a:gradFill>
                  <a:gsLst>
                    <a:gs pos="19000">
                      <a:srgbClr val="3293F6"/>
                    </a:gs>
                    <a:gs pos="100000">
                      <a:srgbClr val="65E0FA"/>
                    </a:gs>
                  </a:gsLst>
                  <a:lin ang="27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24" name="图形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4506727" y="3593793"/>
                  <a:ext cx="545722" cy="3937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思源宋体 CN Heavy" panose="02020900000000000000" charset="-122"/>
                      <a:ea typeface="思源宋体 CN Heavy" panose="02020900000000000000" charset="-122"/>
                      <a:cs typeface="思源黑体旧字形 Light" panose="020B0300000000000000" charset="-128"/>
                    </a:rPr>
                    <a:t>03</a:t>
                  </a:r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>
            <a:xfrm>
              <a:off x="4005591" y="4530420"/>
              <a:ext cx="5492749" cy="715638"/>
              <a:chOff x="7808" y="2310"/>
              <a:chExt cx="8847" cy="1186"/>
            </a:xfrm>
          </p:grpSpPr>
          <p:grpSp>
            <p:nvGrpSpPr>
              <p:cNvPr id="26" name="Group 4"/>
              <p:cNvGrpSpPr/>
              <p:nvPr/>
            </p:nvGrpSpPr>
            <p:grpSpPr>
              <a:xfrm>
                <a:off x="9417" y="2310"/>
                <a:ext cx="7238" cy="1142"/>
                <a:chOff x="5930647" y="1566319"/>
                <a:chExt cx="2863213" cy="725170"/>
              </a:xfrm>
            </p:grpSpPr>
            <p:sp>
              <p:nvSpPr>
                <p:cNvPr id="27" name="图形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096000" y="1644424"/>
                  <a:ext cx="2661620" cy="51961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317500" dist="165100" dir="13200000" sx="99000" sy="99000" algn="tl" rotWithShape="0">
                    <a:schemeClr val="bg1">
                      <a:alpha val="8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28" name="图形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5930647" y="1566319"/>
                  <a:ext cx="2863213" cy="72517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83000">
                      <a:srgbClr val="F6FEFF"/>
                    </a:gs>
                    <a:gs pos="30000">
                      <a:schemeClr val="bg1"/>
                    </a:gs>
                    <a:gs pos="100000">
                      <a:srgbClr val="C3F5FD"/>
                    </a:gs>
                  </a:gsLst>
                  <a:lin ang="2700000"/>
                </a:gradFill>
                <a:ln>
                  <a:noFill/>
                </a:ln>
                <a:effectLst>
                  <a:outerShdw blurRad="876300" dist="177800" dir="3000000" algn="tl" rotWithShape="0">
                    <a:srgbClr val="3293F6">
                      <a:alpha val="19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</p:grpSp>
          <p:grpSp>
            <p:nvGrpSpPr>
              <p:cNvPr id="29" name="Group 31"/>
              <p:cNvGrpSpPr/>
              <p:nvPr/>
            </p:nvGrpSpPr>
            <p:grpSpPr>
              <a:xfrm>
                <a:off x="7808" y="2355"/>
                <a:ext cx="1141" cy="1141"/>
                <a:chOff x="4482651" y="3498975"/>
                <a:chExt cx="617695" cy="617695"/>
              </a:xfrm>
            </p:grpSpPr>
            <p:sp>
              <p:nvSpPr>
                <p:cNvPr id="30" name="图形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4482651" y="3498975"/>
                  <a:ext cx="617695" cy="617695"/>
                </a:xfrm>
                <a:prstGeom prst="ellipse">
                  <a:avLst/>
                </a:prstGeom>
                <a:gradFill>
                  <a:gsLst>
                    <a:gs pos="19000">
                      <a:srgbClr val="3293F6"/>
                    </a:gs>
                    <a:gs pos="100000">
                      <a:srgbClr val="65E0FA"/>
                    </a:gs>
                  </a:gsLst>
                  <a:lin ang="27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31" name="图形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4506727" y="3593793"/>
                  <a:ext cx="545722" cy="4141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思源宋体 CN Heavy" panose="02020900000000000000" charset="-122"/>
                      <a:ea typeface="思源宋体 CN Heavy" panose="02020900000000000000"/>
                      <a:cs typeface="思源黑体旧字形 Light" panose="020B0300000000000000" charset="-128"/>
                    </a:rPr>
                    <a:t>04</a:t>
                  </a:r>
                </a:p>
              </p:txBody>
            </p:sp>
          </p:grpSp>
        </p:grpSp>
        <p:sp>
          <p:nvSpPr>
            <p:cNvPr id="49" name="图形"/>
            <p:cNvSpPr txBox="1"/>
            <p:nvPr>
              <p:custDataLst>
                <p:tags r:id="rId6"/>
              </p:custDataLst>
            </p:nvPr>
          </p:nvSpPr>
          <p:spPr>
            <a:xfrm>
              <a:off x="5264074" y="1215921"/>
              <a:ext cx="38464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000" dirty="0">
                  <a:latin typeface="黑体" panose="02010609060101010101" pitchFamily="49" charset="-122"/>
                  <a:ea typeface="黑体" panose="02010609060101010101" pitchFamily="49" charset="-122"/>
                  <a:cs typeface="思源黑体旧字形 Light" charset="0"/>
                </a:rPr>
                <a:t>项目</a:t>
              </a:r>
              <a:r>
                <a:rPr lang="zh-CN" altLang="en-US" sz="3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思源黑体旧字形 Light" charset="0"/>
                </a:rPr>
                <a:t>介绍</a:t>
              </a:r>
              <a:r>
                <a:rPr lang="en-US" altLang="zh-CN" sz="3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思源黑体旧字形 Light" charset="0"/>
                </a:rPr>
                <a:t>+</a:t>
              </a:r>
              <a:r>
                <a:rPr lang="zh-CN" altLang="en-US" sz="3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思源黑体旧字形 Light" charset="0"/>
                </a:rPr>
                <a:t>界面模块</a:t>
              </a:r>
            </a:p>
          </p:txBody>
        </p:sp>
        <p:sp>
          <p:nvSpPr>
            <p:cNvPr id="50" name="图形"/>
            <p:cNvSpPr txBox="1"/>
            <p:nvPr>
              <p:custDataLst>
                <p:tags r:id="rId7"/>
              </p:custDataLst>
            </p:nvPr>
          </p:nvSpPr>
          <p:spPr>
            <a:xfrm>
              <a:off x="5264074" y="2348510"/>
              <a:ext cx="3101196" cy="525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思源黑体旧字形 Light" charset="0"/>
                </a:rPr>
                <a:t>人脸</a:t>
              </a:r>
              <a:r>
                <a:rPr lang="zh-CN" altLang="en-US" sz="3000" dirty="0">
                  <a:latin typeface="黑体" panose="02010609060101010101" pitchFamily="49" charset="-122"/>
                  <a:ea typeface="黑体" panose="02010609060101010101" pitchFamily="49" charset="-122"/>
                  <a:cs typeface="思源黑体旧字形 Light" charset="0"/>
                </a:rPr>
                <a:t>特效</a:t>
              </a:r>
              <a:r>
                <a:rPr lang="zh-CN" altLang="en-US" sz="3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思源黑体旧字形 Light" charset="0"/>
                </a:rPr>
                <a:t>模块</a:t>
              </a:r>
            </a:p>
          </p:txBody>
        </p:sp>
        <p:sp>
          <p:nvSpPr>
            <p:cNvPr id="52" name="图形"/>
            <p:cNvSpPr txBox="1"/>
            <p:nvPr>
              <p:custDataLst>
                <p:tags r:id="rId8"/>
              </p:custDataLst>
            </p:nvPr>
          </p:nvSpPr>
          <p:spPr>
            <a:xfrm>
              <a:off x="5264074" y="3459981"/>
              <a:ext cx="3146519" cy="525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思源黑体旧字形 Light" charset="0"/>
                </a:rPr>
                <a:t>天气特效模块</a:t>
              </a:r>
            </a:p>
          </p:txBody>
        </p:sp>
        <p:sp>
          <p:nvSpPr>
            <p:cNvPr id="53" name="图形"/>
            <p:cNvSpPr txBox="1"/>
            <p:nvPr>
              <p:custDataLst>
                <p:tags r:id="rId9"/>
              </p:custDataLst>
            </p:nvPr>
          </p:nvSpPr>
          <p:spPr>
            <a:xfrm>
              <a:off x="5264074" y="5544933"/>
              <a:ext cx="2939152" cy="525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0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思源黑体旧字形 Light" charset="0"/>
                </a:rPr>
                <a:t>树莓派部署</a:t>
              </a:r>
            </a:p>
          </p:txBody>
        </p:sp>
        <p:sp>
          <p:nvSpPr>
            <p:cNvPr id="6" name="图形">
              <a:extLst>
                <a:ext uri="{FF2B5EF4-FFF2-40B4-BE49-F238E27FC236}">
                  <a16:creationId xmlns:a16="http://schemas.microsoft.com/office/drawing/2014/main" id="{F21C217C-5965-9E6D-82D0-E283381F6FF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988507" y="5544933"/>
              <a:ext cx="708401" cy="688484"/>
            </a:xfrm>
            <a:prstGeom prst="ellipse">
              <a:avLst/>
            </a:prstGeom>
            <a:gradFill>
              <a:gsLst>
                <a:gs pos="19000">
                  <a:srgbClr val="3293F6"/>
                </a:gs>
                <a:gs pos="100000">
                  <a:srgbClr val="65E0FA"/>
                </a:gs>
              </a:gsLst>
              <a:lin ang="27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400" dirty="0">
                  <a:ea typeface="思源宋体 CN Heavy" panose="02020900000000000000"/>
                  <a:cs typeface="思源黑体旧字形 Light" panose="020B0300000000000000" charset="-128"/>
                </a:rPr>
                <a:t>05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0BFEAF7-AE24-80C5-20A3-9472327E0C1D}"/>
                </a:ext>
              </a:extLst>
            </p:cNvPr>
            <p:cNvSpPr txBox="1"/>
            <p:nvPr/>
          </p:nvSpPr>
          <p:spPr>
            <a:xfrm>
              <a:off x="5207197" y="4604639"/>
              <a:ext cx="34747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000" dirty="0">
                  <a:latin typeface="黑体" panose="02010609060101010101" pitchFamily="49" charset="-122"/>
                  <a:ea typeface="黑体" panose="02010609060101010101" pitchFamily="49" charset="-122"/>
                </a:rPr>
                <a:t>功能集成</a:t>
              </a:r>
            </a:p>
          </p:txBody>
        </p:sp>
      </p:grpSp>
    </p:spTree>
    <p:custDataLst>
      <p:tags r:id="rId1"/>
    </p:custData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nimBg="1"/>
      <p:bldP spid="93" grpId="1" animBg="1"/>
      <p:bldP spid="109" grpId="0" bldLvl="0" animBg="1"/>
      <p:bldP spid="109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BC236-A538-4DE1-D340-4458F60FF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EF37872-E90E-22F8-3861-6AF6016F8B5F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3AF0F035-BAF2-229B-5C32-079D757D660C}"/>
              </a:ext>
            </a:extLst>
          </p:cNvPr>
          <p:cNvSpPr/>
          <p:nvPr/>
        </p:nvSpPr>
        <p:spPr>
          <a:xfrm>
            <a:off x="520696" y="1103990"/>
            <a:ext cx="1116012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1E46EB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眼部特效实现</a:t>
            </a:r>
            <a:endParaRPr 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Shape 17">
            <a:extLst>
              <a:ext uri="{FF2B5EF4-FFF2-40B4-BE49-F238E27FC236}">
                <a16:creationId xmlns:a16="http://schemas.microsoft.com/office/drawing/2014/main" id="{33DA48BC-0EAA-1D8D-93A9-F09DD81ED983}"/>
              </a:ext>
            </a:extLst>
          </p:cNvPr>
          <p:cNvSpPr/>
          <p:nvPr/>
        </p:nvSpPr>
        <p:spPr>
          <a:xfrm>
            <a:off x="593445" y="1627210"/>
            <a:ext cx="11077859" cy="491892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  <a:effectLst>
            <a:outerShdw blurRad="50800" dist="50800" dir="2700000" algn="bl" rotWithShape="0">
              <a:srgbClr val="1E46EB">
                <a:alpha val="25882"/>
              </a:srgbClr>
            </a:outerShdw>
          </a:effectLst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485429-D264-70AD-0E8B-9C49D3A9E62B}"/>
              </a:ext>
            </a:extLst>
          </p:cNvPr>
          <p:cNvSpPr txBox="1"/>
          <p:nvPr/>
        </p:nvSpPr>
        <p:spPr>
          <a:xfrm>
            <a:off x="520696" y="1754736"/>
            <a:ext cx="1116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面部关键点检测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眼部特征计算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贴图参数计算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图像变换 →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5. Alpha</a:t>
            </a:r>
            <a:r>
              <a:rPr lang="zh-CN" altLang="en-US" sz="2000" dirty="0">
                <a:solidFill>
                  <a:srgbClr val="00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融合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F29EB2-6C00-8C8E-C849-EF90C78E4BF0}"/>
              </a:ext>
            </a:extLst>
          </p:cNvPr>
          <p:cNvSpPr txBox="1"/>
          <p:nvPr/>
        </p:nvSpPr>
        <p:spPr>
          <a:xfrm>
            <a:off x="7122874" y="2355004"/>
            <a:ext cx="45579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处理图像融合：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如果旋转后的眼镜图像有透明通道（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4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通道），则提取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alpha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通道并归一化到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0-1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范围，同时分离出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BGR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三通道；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如果没有透明通道（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通道），则创建一个全白的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alpha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掩膜用于后续叠加。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计算贴图区域边界：根据眼镜中心位置和尺寸，确定在原图上要覆盖的区域（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ROI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），并防止越界。</a:t>
            </a: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边界检查：如果计算出的高度或宽度小于等于</a:t>
            </a:r>
            <a:r>
              <a:rPr lang="en-US" altLang="zh-CN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0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，说明无法贴图，直接返回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E097AB-24A4-EEB0-7D83-311019DF5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57" y="2355004"/>
            <a:ext cx="6400800" cy="3990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0447954"/>
      </p:ext>
    </p:extLst>
  </p:cSld>
  <p:clrMapOvr>
    <a:masterClrMapping/>
  </p:clrMapOvr>
  <p:transition advTm="2000">
    <p:wedg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02CDD-54BD-1E24-550E-B6ECF3BB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9ED0F80-8AF7-EF31-DC3C-1712EDF0D02F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968404E5-EF16-8136-9D58-6748B5A0AB0A}"/>
              </a:ext>
            </a:extLst>
          </p:cNvPr>
          <p:cNvSpPr/>
          <p:nvPr/>
        </p:nvSpPr>
        <p:spPr>
          <a:xfrm>
            <a:off x="520696" y="1103990"/>
            <a:ext cx="1116012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1E46EB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眼部特效实现</a:t>
            </a:r>
            <a:endParaRPr 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Shape 17">
            <a:extLst>
              <a:ext uri="{FF2B5EF4-FFF2-40B4-BE49-F238E27FC236}">
                <a16:creationId xmlns:a16="http://schemas.microsoft.com/office/drawing/2014/main" id="{E78DB351-B6CF-F714-9283-F2DA6525EB61}"/>
              </a:ext>
            </a:extLst>
          </p:cNvPr>
          <p:cNvSpPr/>
          <p:nvPr/>
        </p:nvSpPr>
        <p:spPr>
          <a:xfrm>
            <a:off x="593445" y="1627210"/>
            <a:ext cx="11077859" cy="491892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  <a:effectLst>
            <a:outerShdw blurRad="50800" dist="50800" dir="2700000" algn="bl" rotWithShape="0">
              <a:srgbClr val="1E46EB">
                <a:alpha val="25882"/>
              </a:srgbClr>
            </a:outerShdw>
          </a:effectLst>
        </p:spPr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E674EAC-7622-AC1B-6920-FD8CED1C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673" y="3919547"/>
            <a:ext cx="3109488" cy="23321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77CD49-1CBC-6897-4C65-0561102FB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440" y="3919545"/>
            <a:ext cx="3109489" cy="2332117"/>
          </a:xfrm>
          <a:prstGeom prst="rect">
            <a:avLst/>
          </a:prstGeom>
        </p:spPr>
      </p:pic>
      <p:sp>
        <p:nvSpPr>
          <p:cNvPr id="11" name="Shape 17">
            <a:extLst>
              <a:ext uri="{FF2B5EF4-FFF2-40B4-BE49-F238E27FC236}">
                <a16:creationId xmlns:a16="http://schemas.microsoft.com/office/drawing/2014/main" id="{9FA0CD97-36AB-91C5-99A0-36DF182AAACF}"/>
              </a:ext>
            </a:extLst>
          </p:cNvPr>
          <p:cNvSpPr/>
          <p:nvPr/>
        </p:nvSpPr>
        <p:spPr>
          <a:xfrm>
            <a:off x="686158" y="1787458"/>
            <a:ext cx="3803862" cy="1914533"/>
          </a:xfrm>
          <a:prstGeom prst="rect">
            <a:avLst/>
          </a:prstGeom>
          <a:solidFill>
            <a:srgbClr val="1E46EB"/>
          </a:solidFill>
          <a:ln/>
        </p:spPr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8CEDE8-E609-844B-8E72-2D148A965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05" y="3919546"/>
            <a:ext cx="3109489" cy="23321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315702-4899-56CD-C18F-A8C859604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075" y="1815038"/>
            <a:ext cx="4776730" cy="191453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341806A-4393-7B5E-76CC-77F45C9028AF}"/>
              </a:ext>
            </a:extLst>
          </p:cNvPr>
          <p:cNvSpPr txBox="1"/>
          <p:nvPr/>
        </p:nvSpPr>
        <p:spPr>
          <a:xfrm>
            <a:off x="686159" y="1750320"/>
            <a:ext cx="38038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交互方式：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连续两次眨眼触发眼镜特效切换</a:t>
            </a:r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实现逻辑：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通过计算</a:t>
            </a:r>
            <a:r>
              <a:rPr lang="en-US" altLang="zh-CN" sz="2000" dirty="0" err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EAR检测眼睛开合状态</a:t>
            </a:r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，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实现自然的交互体验。</a:t>
            </a:r>
          </a:p>
          <a:p>
            <a:endParaRPr lang="zh-CN" altLang="en-US" sz="2000" dirty="0">
              <a:solidFill>
                <a:schemeClr val="bg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280713"/>
      </p:ext>
    </p:extLst>
  </p:cSld>
  <p:clrMapOvr>
    <a:masterClrMapping/>
  </p:clrMapOvr>
  <p:transition advTm="2000">
    <p:wedg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4F582-3718-328B-7524-BC90A0404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A42197E-B8AC-9650-D949-D9069D011246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DD4CB92E-71D8-78BF-BF13-B96874FA6087}"/>
              </a:ext>
            </a:extLst>
          </p:cNvPr>
          <p:cNvSpPr/>
          <p:nvPr/>
        </p:nvSpPr>
        <p:spPr>
          <a:xfrm>
            <a:off x="520696" y="1103990"/>
            <a:ext cx="1116012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1E46EB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猫咪胡须特效实现</a:t>
            </a:r>
            <a:endParaRPr 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Shape 17">
            <a:extLst>
              <a:ext uri="{FF2B5EF4-FFF2-40B4-BE49-F238E27FC236}">
                <a16:creationId xmlns:a16="http://schemas.microsoft.com/office/drawing/2014/main" id="{40BA7BD6-149C-6CD8-F655-B3671DD863CB}"/>
              </a:ext>
            </a:extLst>
          </p:cNvPr>
          <p:cNvSpPr/>
          <p:nvPr/>
        </p:nvSpPr>
        <p:spPr>
          <a:xfrm>
            <a:off x="593445" y="1627210"/>
            <a:ext cx="11077859" cy="491892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  <a:effectLst>
            <a:outerShdw blurRad="50800" dist="50800" dir="2700000" algn="bl" rotWithShape="0">
              <a:srgbClr val="1E46EB">
                <a:alpha val="25882"/>
              </a:srgbClr>
            </a:outerShdw>
          </a:effectLst>
        </p:spPr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C14BCA-D38D-0C37-72FD-923B2F861052}"/>
              </a:ext>
            </a:extLst>
          </p:cNvPr>
          <p:cNvSpPr txBox="1"/>
          <p:nvPr/>
        </p:nvSpPr>
        <p:spPr>
          <a:xfrm>
            <a:off x="520696" y="1754736"/>
            <a:ext cx="1116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1.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面部关键点检测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2.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特征计算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3.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贴图参数计算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4.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图像变换 →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5. Alpha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融合</a:t>
            </a:r>
          </a:p>
        </p:txBody>
      </p:sp>
      <p:sp>
        <p:nvSpPr>
          <p:cNvPr id="4" name="Shape 21">
            <a:extLst>
              <a:ext uri="{FF2B5EF4-FFF2-40B4-BE49-F238E27FC236}">
                <a16:creationId xmlns:a16="http://schemas.microsoft.com/office/drawing/2014/main" id="{9A4DA0A6-6193-7F01-E362-D0757BE4A2EF}"/>
              </a:ext>
            </a:extLst>
          </p:cNvPr>
          <p:cNvSpPr/>
          <p:nvPr/>
        </p:nvSpPr>
        <p:spPr>
          <a:xfrm>
            <a:off x="903151" y="2206956"/>
            <a:ext cx="4562838" cy="1917960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34A5761-3DEF-5353-76DA-48DED02DEA6C}"/>
              </a:ext>
            </a:extLst>
          </p:cNvPr>
          <p:cNvSpPr txBox="1"/>
          <p:nvPr/>
        </p:nvSpPr>
        <p:spPr>
          <a:xfrm>
            <a:off x="973409" y="2227108"/>
            <a:ext cx="45628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猫咪胡须特效的实现与眼部特效类似，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区别在于前者使用</a:t>
            </a:r>
            <a:r>
              <a:rPr lang="zh-CN" altLang="en-US" sz="1600" b="1" u="sng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鼻尖（</a:t>
            </a:r>
            <a:r>
              <a:rPr lang="en-US" altLang="zh-CN" sz="1600" b="1" u="sng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30</a:t>
            </a:r>
            <a:r>
              <a:rPr lang="zh-CN" altLang="en-US" sz="1600" b="1" u="sng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）和上唇中点（</a:t>
            </a:r>
            <a:r>
              <a:rPr lang="en-US" altLang="zh-CN" sz="1600" b="1" u="sng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51</a:t>
            </a:r>
            <a:r>
              <a:rPr lang="zh-CN" altLang="en-US" sz="1600" b="1" u="sng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）</a:t>
            </a:r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定位垂直位置，后者使用左右眼关键点计算中心位置。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调节参数时除了像眼部特效一样调节缩放大小，猫咪胡须的位置垂直居中于鼻子与上唇之间，需要在调参时略上提模拟“内陷”效果。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31DC5F-ACDD-DB81-7120-67F9EF31B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534" y="2846630"/>
            <a:ext cx="4010297" cy="3007723"/>
          </a:xfrm>
          <a:prstGeom prst="rect">
            <a:avLst/>
          </a:prstGeom>
        </p:spPr>
      </p:pic>
      <p:sp>
        <p:nvSpPr>
          <p:cNvPr id="8" name="Shape 17">
            <a:extLst>
              <a:ext uri="{FF2B5EF4-FFF2-40B4-BE49-F238E27FC236}">
                <a16:creationId xmlns:a16="http://schemas.microsoft.com/office/drawing/2014/main" id="{C2E849E5-462E-78D4-9B07-8362D8DE6ABA}"/>
              </a:ext>
            </a:extLst>
          </p:cNvPr>
          <p:cNvSpPr/>
          <p:nvPr/>
        </p:nvSpPr>
        <p:spPr>
          <a:xfrm>
            <a:off x="903151" y="4237178"/>
            <a:ext cx="4562837" cy="2157139"/>
          </a:xfrm>
          <a:prstGeom prst="rect">
            <a:avLst/>
          </a:prstGeom>
          <a:solidFill>
            <a:srgbClr val="1E46EB"/>
          </a:solidFill>
          <a:ln/>
        </p:spPr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2DF37A-5D10-B616-972A-EC1372274D99}"/>
              </a:ext>
            </a:extLst>
          </p:cNvPr>
          <p:cNvSpPr txBox="1"/>
          <p:nvPr/>
        </p:nvSpPr>
        <p:spPr>
          <a:xfrm>
            <a:off x="973409" y="4254692"/>
            <a:ext cx="43736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交互方式：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通过微笑触发胡须特效。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endParaRPr lang="zh-CN" altLang="en-US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超时机制：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一段时间不微笑自动关闭特效。</a:t>
            </a:r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endParaRPr lang="en-US" altLang="zh-CN" sz="1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MiSans" pitchFamily="34" charset="-12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实现逻辑：</a:t>
            </a:r>
          </a:p>
          <a:p>
            <a:r>
              <a:rPr lang="en-US" altLang="zh-CN" sz="16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通过</a:t>
            </a:r>
            <a:r>
              <a:rPr lang="zh-CN" altLang="en-US" sz="16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计算</a:t>
            </a:r>
            <a:r>
              <a:rPr lang="en-US" altLang="zh-CN" sz="16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MAR判断微笑状态，增加用户参与感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1600" dirty="0">
              <a:solidFill>
                <a:schemeClr val="bg1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944884"/>
      </p:ext>
    </p:extLst>
  </p:cSld>
  <p:clrMapOvr>
    <a:masterClrMapping/>
  </p:clrMapOvr>
  <p:transition advTm="2000"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82F90-1FD3-93D0-5311-7A6FB11D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F268E8A-FCB5-C6DE-13AE-0233BE7EE3E3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0B74C33E-F213-3566-EC9A-D7E9A26D39D5}"/>
              </a:ext>
            </a:extLst>
          </p:cNvPr>
          <p:cNvSpPr/>
          <p:nvPr/>
        </p:nvSpPr>
        <p:spPr>
          <a:xfrm>
            <a:off x="520696" y="1103990"/>
            <a:ext cx="11160125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1E46EB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表情识别</a:t>
            </a:r>
            <a:endParaRPr 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Shape 17">
            <a:extLst>
              <a:ext uri="{FF2B5EF4-FFF2-40B4-BE49-F238E27FC236}">
                <a16:creationId xmlns:a16="http://schemas.microsoft.com/office/drawing/2014/main" id="{5C39CCB0-5192-0154-C9D1-B9DF75D8D0DA}"/>
              </a:ext>
            </a:extLst>
          </p:cNvPr>
          <p:cNvSpPr/>
          <p:nvPr/>
        </p:nvSpPr>
        <p:spPr>
          <a:xfrm>
            <a:off x="593445" y="1627210"/>
            <a:ext cx="11077859" cy="491892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  <a:effectLst>
            <a:outerShdw blurRad="50800" dist="50800" dir="2700000" algn="bl" rotWithShape="0">
              <a:srgbClr val="1E46EB">
                <a:alpha val="25882"/>
              </a:srgbClr>
            </a:outerShdw>
          </a:effectLst>
        </p:spPr>
      </p:sp>
      <p:sp>
        <p:nvSpPr>
          <p:cNvPr id="4" name="Shape 21">
            <a:extLst>
              <a:ext uri="{FF2B5EF4-FFF2-40B4-BE49-F238E27FC236}">
                <a16:creationId xmlns:a16="http://schemas.microsoft.com/office/drawing/2014/main" id="{211F47D0-1B53-8FFF-2207-9560EE47222F}"/>
              </a:ext>
            </a:extLst>
          </p:cNvPr>
          <p:cNvSpPr/>
          <p:nvPr/>
        </p:nvSpPr>
        <p:spPr>
          <a:xfrm>
            <a:off x="700998" y="1997825"/>
            <a:ext cx="5715363" cy="3993547"/>
          </a:xfrm>
          <a:prstGeom prst="rect">
            <a:avLst/>
          </a:prstGeom>
          <a:solidFill>
            <a:srgbClr val="1CA97E"/>
          </a:solidFill>
          <a:ln/>
        </p:spPr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893DC5-7494-C741-FCAC-9B8235DDB24D}"/>
              </a:ext>
            </a:extLst>
          </p:cNvPr>
          <p:cNvSpPr txBox="1"/>
          <p:nvPr/>
        </p:nvSpPr>
        <p:spPr>
          <a:xfrm>
            <a:off x="700998" y="2089900"/>
            <a:ext cx="58459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该项目的表情识别主要通过以下步骤实现：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人脸关键点定位： 使用</a:t>
            </a:r>
            <a:r>
              <a:rPr lang="en-US" altLang="zh-CN" sz="1600" dirty="0" err="1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dlib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的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68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点面部特征定位模型，精确检测眼睛、眉毛、嘴巴等关键区域的位置坐标。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/>
              </a:solidFill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特征值计算：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计算眼睛纵横比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(EAR)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：通过眼关键点坐标计算眼睛闭合程度。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/>
              </a:solidFill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嘴巴纵横比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(MAR)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：通过嘴关键点坐标计算张开程度。</a:t>
            </a:r>
            <a:endParaRPr lang="en-US" altLang="zh-CN" sz="1600" dirty="0">
              <a:solidFill>
                <a:schemeClr val="bg1"/>
              </a:solidFill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bg1"/>
              </a:solidFill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嘴角倾斜角度：通过左嘴角（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48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），右嘴角（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54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），上唇中点（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51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），下唇中点（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57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）的位置计算。</a:t>
            </a:r>
            <a:endParaRPr lang="en-US" altLang="zh-CN" sz="1600" dirty="0">
              <a:solidFill>
                <a:schemeClr val="bg1"/>
              </a:solidFill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/>
              </a:solidFill>
              <a:ea typeface="宋体" panose="02010600030101010101" pitchFamily="2" charset="-122"/>
              <a:cs typeface="Mi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眉毛倾斜角度：通过左（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17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20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）右（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23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26</a:t>
            </a:r>
            <a:r>
              <a:rPr lang="zh-CN" altLang="en-US" sz="1600" dirty="0">
                <a:solidFill>
                  <a:schemeClr val="bg1"/>
                </a:solidFill>
                <a:ea typeface="宋体" panose="02010600030101010101" pitchFamily="2" charset="-122"/>
                <a:cs typeface="MiSans" pitchFamily="34" charset="-120"/>
              </a:rPr>
              <a:t>）眉关键点计算角度变化。</a:t>
            </a:r>
            <a:endParaRPr lang="en-US" altLang="zh-CN" sz="1600" dirty="0">
              <a:solidFill>
                <a:schemeClr val="bg1"/>
              </a:solidFill>
              <a:ea typeface="宋体" panose="02010600030101010101" pitchFamily="2" charset="-122"/>
              <a:cs typeface="MiSans" pitchFamily="34" charset="-12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8F09C26-516F-BD19-DC1B-D13C36987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914" y="2586447"/>
            <a:ext cx="5543951" cy="340492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4DCC736-C990-87B0-283C-CC9314D9ED44}"/>
              </a:ext>
            </a:extLst>
          </p:cNvPr>
          <p:cNvSpPr txBox="1"/>
          <p:nvPr/>
        </p:nvSpPr>
        <p:spPr>
          <a:xfrm>
            <a:off x="6523914" y="1955634"/>
            <a:ext cx="398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根据筛选特征的参数来确定是哪种表情（惊讶、快乐、生气、悲伤、中性）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3033557"/>
      </p:ext>
    </p:extLst>
  </p:cSld>
  <p:clrMapOvr>
    <a:masterClrMapping/>
  </p:clrMapOvr>
  <p:transition advTm="2000">
    <p:wedg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/>
          <p:cNvSpPr/>
          <p:nvPr userDrawn="1">
            <p:custDataLst>
              <p:tags r:id="rId2"/>
            </p:custDataLst>
          </p:nvPr>
        </p:nvSpPr>
        <p:spPr>
          <a:xfrm>
            <a:off x="716706" y="5628"/>
            <a:ext cx="4307535" cy="627926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C3F5FD">
                  <a:alpha val="0"/>
                </a:srgbClr>
              </a:gs>
              <a:gs pos="100000">
                <a:srgbClr val="65E0F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grpSp>
        <p:nvGrpSpPr>
          <p:cNvPr id="34" name="图形"/>
          <p:cNvGrpSpPr/>
          <p:nvPr userDrawn="1"/>
        </p:nvGrpSpPr>
        <p:grpSpPr>
          <a:xfrm>
            <a:off x="3050372" y="289121"/>
            <a:ext cx="1807453" cy="567970"/>
            <a:chOff x="9404335" y="680601"/>
            <a:chExt cx="1807453" cy="567970"/>
          </a:xfrm>
        </p:grpSpPr>
        <p:grpSp>
          <p:nvGrpSpPr>
            <p:cNvPr id="59" name="Google Shape;350;p5"/>
            <p:cNvGrpSpPr/>
            <p:nvPr userDrawn="1"/>
          </p:nvGrpSpPr>
          <p:grpSpPr>
            <a:xfrm rot="5400000" flipH="1">
              <a:off x="10027095" y="57841"/>
              <a:ext cx="478121" cy="1723642"/>
              <a:chOff x="8507961" y="909184"/>
              <a:chExt cx="391069" cy="1409817"/>
            </a:xfrm>
          </p:grpSpPr>
          <p:grpSp>
            <p:nvGrpSpPr>
              <p:cNvPr id="60" name="Google Shape;351;p5"/>
              <p:cNvGrpSpPr/>
              <p:nvPr/>
            </p:nvGrpSpPr>
            <p:grpSpPr>
              <a:xfrm flipH="1">
                <a:off x="8784713" y="1897771"/>
                <a:ext cx="114317" cy="421230"/>
                <a:chOff x="9037542" y="4257853"/>
                <a:chExt cx="114169" cy="420684"/>
              </a:xfrm>
            </p:grpSpPr>
            <p:sp>
              <p:nvSpPr>
                <p:cNvPr id="61" name="图形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9037542" y="4257853"/>
                  <a:ext cx="114169" cy="114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11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10"/>
                      </a:lnTo>
                      <a:lnTo>
                        <a:pt x="1" y="28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2" name="图形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9037542" y="4411456"/>
                  <a:ext cx="114169" cy="113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3" extrusionOk="0">
                      <a:moveTo>
                        <a:pt x="1" y="1"/>
                      </a:moveTo>
                      <a:lnTo>
                        <a:pt x="2811" y="1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3" name="图形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9037542" y="4564734"/>
                  <a:ext cx="114169" cy="11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2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sp>
            <p:nvSpPr>
              <p:cNvPr id="64" name="图形"/>
              <p:cNvSpPr/>
              <p:nvPr>
                <p:custDataLst>
                  <p:tags r:id="rId33"/>
                </p:custDataLst>
              </p:nvPr>
            </p:nvSpPr>
            <p:spPr>
              <a:xfrm>
                <a:off x="8507961" y="909184"/>
                <a:ext cx="331700" cy="10114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40456" extrusionOk="0">
                    <a:moveTo>
                      <a:pt x="13268" y="40456"/>
                    </a:moveTo>
                    <a:lnTo>
                      <a:pt x="13268" y="1247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</p:grpSp>
        <p:sp>
          <p:nvSpPr>
            <p:cNvPr id="65" name="图形"/>
            <p:cNvSpPr/>
            <p:nvPr userDrawn="1">
              <p:custDataLst>
                <p:tags r:id="rId32"/>
              </p:custDataLst>
            </p:nvPr>
          </p:nvSpPr>
          <p:spPr>
            <a:xfrm>
              <a:off x="11080368" y="1117151"/>
              <a:ext cx="131420" cy="131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grpSp>
        <p:nvGrpSpPr>
          <p:cNvPr id="66" name="图形"/>
          <p:cNvGrpSpPr/>
          <p:nvPr userDrawn="1"/>
        </p:nvGrpSpPr>
        <p:grpSpPr>
          <a:xfrm>
            <a:off x="11543718" y="302684"/>
            <a:ext cx="324853" cy="1916215"/>
            <a:chOff x="11067253" y="3844910"/>
            <a:chExt cx="428835" cy="252957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67" name="Group 19"/>
            <p:cNvGrpSpPr/>
            <p:nvPr userDrawn="1"/>
          </p:nvGrpSpPr>
          <p:grpSpPr>
            <a:xfrm>
              <a:off x="11067253" y="3844910"/>
              <a:ext cx="428835" cy="2529576"/>
              <a:chOff x="10460214" y="4181769"/>
              <a:chExt cx="428835" cy="2529576"/>
            </a:xfrm>
            <a:grpFill/>
          </p:grpSpPr>
          <p:grpSp>
            <p:nvGrpSpPr>
              <p:cNvPr id="68" name="Google Shape;1977;p43"/>
              <p:cNvGrpSpPr/>
              <p:nvPr userDrawn="1"/>
            </p:nvGrpSpPr>
            <p:grpSpPr>
              <a:xfrm>
                <a:off x="10460214" y="4181769"/>
                <a:ext cx="428835" cy="428835"/>
                <a:chOff x="8380157" y="546043"/>
                <a:chExt cx="273300" cy="273300"/>
              </a:xfrm>
              <a:grpFill/>
            </p:grpSpPr>
            <p:sp>
              <p:nvSpPr>
                <p:cNvPr id="69" name="图形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8380157" y="546043"/>
                  <a:ext cx="273300" cy="2733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rgbClr val="F6FEFF"/>
                  </a:solidFill>
                </a:ln>
                <a:effectLst>
                  <a:outerShdw blurRad="57150" dist="9525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70" name="图形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8418857" y="584743"/>
                  <a:ext cx="195900" cy="1959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cxnSp>
            <p:nvCxnSpPr>
              <p:cNvPr id="71" name="图形"/>
              <p:cNvCxnSpPr/>
              <p:nvPr userDrawn="1">
                <p:custDataLst>
                  <p:tags r:id="rId29"/>
                </p:custDataLst>
              </p:nvPr>
            </p:nvCxnSpPr>
            <p:spPr>
              <a:xfrm>
                <a:off x="10674635" y="4552545"/>
                <a:ext cx="0" cy="21588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" name="Group 20"/>
            <p:cNvGrpSpPr/>
            <p:nvPr userDrawn="1"/>
          </p:nvGrpSpPr>
          <p:grpSpPr>
            <a:xfrm rot="16200000">
              <a:off x="11024172" y="5612130"/>
              <a:ext cx="514996" cy="139764"/>
              <a:chOff x="10114279" y="833002"/>
              <a:chExt cx="514996" cy="139764"/>
            </a:xfrm>
            <a:grpFill/>
          </p:grpSpPr>
          <p:sp>
            <p:nvSpPr>
              <p:cNvPr id="73" name="图形"/>
              <p:cNvSpPr/>
              <p:nvPr userDrawn="1">
                <p:custDataLst>
                  <p:tags r:id="rId26"/>
                </p:custDataLst>
              </p:nvPr>
            </p:nvSpPr>
            <p:spPr>
              <a:xfrm rot="5400000">
                <a:off x="10489511" y="833002"/>
                <a:ext cx="139764" cy="13976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4" name="图形"/>
              <p:cNvSpPr/>
              <p:nvPr userDrawn="1">
                <p:custDataLst>
                  <p:tags r:id="rId27"/>
                </p:custDataLst>
              </p:nvPr>
            </p:nvSpPr>
            <p:spPr>
              <a:xfrm rot="5400000">
                <a:off x="10301671" y="833201"/>
                <a:ext cx="139764" cy="13936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5" name="图形"/>
              <p:cNvSpPr/>
              <p:nvPr userDrawn="1">
                <p:custDataLst>
                  <p:tags r:id="rId28"/>
                </p:custDataLst>
              </p:nvPr>
            </p:nvSpPr>
            <p:spPr>
              <a:xfrm rot="5400000">
                <a:off x="10114055" y="833226"/>
                <a:ext cx="139764" cy="13931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76" name="图形"/>
          <p:cNvGrpSpPr/>
          <p:nvPr userDrawn="1"/>
        </p:nvGrpSpPr>
        <p:grpSpPr>
          <a:xfrm>
            <a:off x="1314761" y="2836320"/>
            <a:ext cx="3111448" cy="3111446"/>
            <a:chOff x="3237505" y="64853"/>
            <a:chExt cx="6334758" cy="6334756"/>
          </a:xfrm>
        </p:grpSpPr>
        <p:sp>
          <p:nvSpPr>
            <p:cNvPr id="77" name="图形"/>
            <p:cNvSpPr/>
            <p:nvPr userDrawn="1">
              <p:custDataLst>
                <p:tags r:id="rId22"/>
              </p:custDataLst>
            </p:nvPr>
          </p:nvSpPr>
          <p:spPr>
            <a:xfrm>
              <a:off x="3237505" y="64853"/>
              <a:ext cx="6334758" cy="6334756"/>
            </a:xfrm>
            <a:prstGeom prst="arc">
              <a:avLst>
                <a:gd name="adj1" fmla="val 5951839"/>
                <a:gd name="adj2" fmla="val 4734304"/>
              </a:avLst>
            </a:prstGeom>
            <a:solidFill>
              <a:schemeClr val="accent1">
                <a:alpha val="0"/>
              </a:schemeClr>
            </a:solidFill>
            <a:ln w="76200" cap="rnd">
              <a:solidFill>
                <a:schemeClr val="bg1"/>
              </a:solidFill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8" name="图形"/>
            <p:cNvSpPr/>
            <p:nvPr userDrawn="1">
              <p:custDataLst>
                <p:tags r:id="rId23"/>
              </p:custDataLst>
            </p:nvPr>
          </p:nvSpPr>
          <p:spPr>
            <a:xfrm>
              <a:off x="3566823" y="394172"/>
              <a:ext cx="5676125" cy="5676121"/>
            </a:xfrm>
            <a:prstGeom prst="arc">
              <a:avLst>
                <a:gd name="adj1" fmla="val 16496349"/>
                <a:gd name="adj2" fmla="val 16113009"/>
              </a:avLst>
            </a:prstGeom>
            <a:solidFill>
              <a:schemeClr val="accent1">
                <a:alpha val="0"/>
              </a:schemeClr>
            </a:solidFill>
            <a:ln w="76200" cap="rnd">
              <a:gradFill>
                <a:gsLst>
                  <a:gs pos="0">
                    <a:srgbClr val="3293F6"/>
                  </a:gs>
                  <a:gs pos="100000">
                    <a:srgbClr val="65E0FA"/>
                  </a:gs>
                </a:gsLst>
                <a:lin ang="5400000" scaled="1"/>
              </a:gradFill>
              <a:prstDash val="sysDot"/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9" name="图形"/>
            <p:cNvSpPr/>
            <p:nvPr userDrawn="1">
              <p:custDataLst>
                <p:tags r:id="rId24"/>
              </p:custDataLst>
            </p:nvPr>
          </p:nvSpPr>
          <p:spPr>
            <a:xfrm>
              <a:off x="3819634" y="646981"/>
              <a:ext cx="5170500" cy="5170500"/>
            </a:xfrm>
            <a:prstGeom prst="donut">
              <a:avLst>
                <a:gd name="adj" fmla="val 5641"/>
              </a:avLst>
            </a:prstGeom>
            <a:gradFill>
              <a:gsLst>
                <a:gs pos="6000">
                  <a:srgbClr val="3293F6"/>
                </a:gs>
                <a:gs pos="100000">
                  <a:srgbClr val="65E0FA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80" name="图形"/>
            <p:cNvSpPr/>
            <p:nvPr>
              <p:custDataLst>
                <p:tags r:id="rId25"/>
              </p:custDataLst>
            </p:nvPr>
          </p:nvSpPr>
          <p:spPr>
            <a:xfrm>
              <a:off x="3891463" y="719466"/>
              <a:ext cx="5026843" cy="5025531"/>
            </a:xfrm>
            <a:custGeom>
              <a:avLst/>
              <a:gdLst>
                <a:gd name="connsiteX0" fmla="*/ 2470013 w 5026843"/>
                <a:gd name="connsiteY0" fmla="*/ 4895919 h 5025531"/>
                <a:gd name="connsiteX1" fmla="*/ 2487522 w 5026843"/>
                <a:gd name="connsiteY1" fmla="*/ 4895919 h 5025531"/>
                <a:gd name="connsiteX2" fmla="*/ 2486214 w 5026843"/>
                <a:gd name="connsiteY2" fmla="*/ 5025531 h 5025531"/>
                <a:gd name="connsiteX3" fmla="*/ 2468051 w 5026843"/>
                <a:gd name="connsiteY3" fmla="*/ 5024877 h 5025531"/>
                <a:gd name="connsiteX4" fmla="*/ 2573686 w 5026843"/>
                <a:gd name="connsiteY4" fmla="*/ 4895264 h 5025531"/>
                <a:gd name="connsiteX5" fmla="*/ 2576955 w 5026843"/>
                <a:gd name="connsiteY5" fmla="*/ 5024222 h 5025531"/>
                <a:gd name="connsiteX6" fmla="*/ 2558794 w 5026843"/>
                <a:gd name="connsiteY6" fmla="*/ 5024876 h 5025531"/>
                <a:gd name="connsiteX7" fmla="*/ 2556178 w 5026843"/>
                <a:gd name="connsiteY7" fmla="*/ 4895918 h 5025531"/>
                <a:gd name="connsiteX8" fmla="*/ 2383774 w 5026843"/>
                <a:gd name="connsiteY8" fmla="*/ 4893302 h 5025531"/>
                <a:gd name="connsiteX9" fmla="*/ 2401284 w 5026843"/>
                <a:gd name="connsiteY9" fmla="*/ 4893956 h 5025531"/>
                <a:gd name="connsiteX10" fmla="*/ 2395471 w 5026843"/>
                <a:gd name="connsiteY10" fmla="*/ 5022914 h 5025531"/>
                <a:gd name="connsiteX11" fmla="*/ 2377308 w 5026843"/>
                <a:gd name="connsiteY11" fmla="*/ 5022260 h 5025531"/>
                <a:gd name="connsiteX12" fmla="*/ 2659270 w 5026843"/>
                <a:gd name="connsiteY12" fmla="*/ 4891996 h 5025531"/>
                <a:gd name="connsiteX13" fmla="*/ 2667044 w 5026843"/>
                <a:gd name="connsiteY13" fmla="*/ 5021027 h 5025531"/>
                <a:gd name="connsiteX14" fmla="*/ 2648881 w 5026843"/>
                <a:gd name="connsiteY14" fmla="*/ 5022262 h 5025531"/>
                <a:gd name="connsiteX15" fmla="*/ 2642415 w 5026843"/>
                <a:gd name="connsiteY15" fmla="*/ 4893304 h 5025531"/>
                <a:gd name="connsiteX16" fmla="*/ 2298264 w 5026843"/>
                <a:gd name="connsiteY16" fmla="*/ 4886836 h 5025531"/>
                <a:gd name="connsiteX17" fmla="*/ 2315119 w 5026843"/>
                <a:gd name="connsiteY17" fmla="*/ 4888144 h 5025531"/>
                <a:gd name="connsiteX18" fmla="*/ 2304730 w 5026843"/>
                <a:gd name="connsiteY18" fmla="*/ 5017102 h 5025531"/>
                <a:gd name="connsiteX19" fmla="*/ 2286567 w 5026843"/>
                <a:gd name="connsiteY19" fmla="*/ 5015140 h 5025531"/>
                <a:gd name="connsiteX20" fmla="*/ 2745434 w 5026843"/>
                <a:gd name="connsiteY20" fmla="*/ 4885530 h 5025531"/>
                <a:gd name="connsiteX21" fmla="*/ 2757785 w 5026843"/>
                <a:gd name="connsiteY21" fmla="*/ 5013834 h 5025531"/>
                <a:gd name="connsiteX22" fmla="*/ 2739622 w 5026843"/>
                <a:gd name="connsiteY22" fmla="*/ 5015142 h 5025531"/>
                <a:gd name="connsiteX23" fmla="*/ 2727925 w 5026843"/>
                <a:gd name="connsiteY23" fmla="*/ 4886838 h 5025531"/>
                <a:gd name="connsiteX24" fmla="*/ 2212681 w 5026843"/>
                <a:gd name="connsiteY24" fmla="*/ 4877101 h 5025531"/>
                <a:gd name="connsiteX25" fmla="*/ 2229537 w 5026843"/>
                <a:gd name="connsiteY25" fmla="*/ 4879063 h 5025531"/>
                <a:gd name="connsiteX26" fmla="*/ 2214643 w 5026843"/>
                <a:gd name="connsiteY26" fmla="*/ 5008019 h 5025531"/>
                <a:gd name="connsiteX27" fmla="*/ 2196480 w 5026843"/>
                <a:gd name="connsiteY27" fmla="*/ 5005476 h 5025531"/>
                <a:gd name="connsiteX28" fmla="*/ 2831018 w 5026843"/>
                <a:gd name="connsiteY28" fmla="*/ 4875139 h 5025531"/>
                <a:gd name="connsiteX29" fmla="*/ 2847873 w 5026843"/>
                <a:gd name="connsiteY29" fmla="*/ 5003516 h 5025531"/>
                <a:gd name="connsiteX30" fmla="*/ 2829710 w 5026843"/>
                <a:gd name="connsiteY30" fmla="*/ 5005477 h 5025531"/>
                <a:gd name="connsiteX31" fmla="*/ 2813509 w 5026843"/>
                <a:gd name="connsiteY31" fmla="*/ 4877101 h 5025531"/>
                <a:gd name="connsiteX32" fmla="*/ 2127170 w 5026843"/>
                <a:gd name="connsiteY32" fmla="*/ 4865477 h 5025531"/>
                <a:gd name="connsiteX33" fmla="*/ 2143954 w 5026843"/>
                <a:gd name="connsiteY33" fmla="*/ 4868020 h 5025531"/>
                <a:gd name="connsiteX34" fmla="*/ 2124555 w 5026843"/>
                <a:gd name="connsiteY34" fmla="*/ 4996394 h 5025531"/>
                <a:gd name="connsiteX35" fmla="*/ 2106391 w 5026843"/>
                <a:gd name="connsiteY35" fmla="*/ 4993125 h 5025531"/>
                <a:gd name="connsiteX36" fmla="*/ 2915876 w 5026843"/>
                <a:gd name="connsiteY36" fmla="*/ 4862209 h 5025531"/>
                <a:gd name="connsiteX37" fmla="*/ 2937308 w 5026843"/>
                <a:gd name="connsiteY37" fmla="*/ 4989857 h 5025531"/>
                <a:gd name="connsiteX38" fmla="*/ 2919799 w 5026843"/>
                <a:gd name="connsiteY38" fmla="*/ 4993127 h 5025531"/>
                <a:gd name="connsiteX39" fmla="*/ 2899021 w 5026843"/>
                <a:gd name="connsiteY39" fmla="*/ 4865478 h 5025531"/>
                <a:gd name="connsiteX40" fmla="*/ 2042893 w 5026843"/>
                <a:gd name="connsiteY40" fmla="*/ 4849857 h 5025531"/>
                <a:gd name="connsiteX41" fmla="*/ 2059748 w 5026843"/>
                <a:gd name="connsiteY41" fmla="*/ 4853127 h 5025531"/>
                <a:gd name="connsiteX42" fmla="*/ 2035119 w 5026843"/>
                <a:gd name="connsiteY42" fmla="*/ 4980195 h 5025531"/>
                <a:gd name="connsiteX43" fmla="*/ 2016956 w 5026843"/>
                <a:gd name="connsiteY43" fmla="*/ 4976926 h 5025531"/>
                <a:gd name="connsiteX44" fmla="*/ 3000806 w 5026843"/>
                <a:gd name="connsiteY44" fmla="*/ 4846660 h 5025531"/>
                <a:gd name="connsiteX45" fmla="*/ 3026743 w 5026843"/>
                <a:gd name="connsiteY45" fmla="*/ 4973656 h 5025531"/>
                <a:gd name="connsiteX46" fmla="*/ 3009234 w 5026843"/>
                <a:gd name="connsiteY46" fmla="*/ 4976925 h 5025531"/>
                <a:gd name="connsiteX47" fmla="*/ 2983950 w 5026843"/>
                <a:gd name="connsiteY47" fmla="*/ 4849857 h 5025531"/>
                <a:gd name="connsiteX48" fmla="*/ 3000806 w 5026843"/>
                <a:gd name="connsiteY48" fmla="*/ 4846660 h 5025531"/>
                <a:gd name="connsiteX49" fmla="*/ 1958618 w 5026843"/>
                <a:gd name="connsiteY49" fmla="*/ 4831113 h 5025531"/>
                <a:gd name="connsiteX50" fmla="*/ 1975473 w 5026843"/>
                <a:gd name="connsiteY50" fmla="*/ 4834963 h 5025531"/>
                <a:gd name="connsiteX51" fmla="*/ 1946340 w 5026843"/>
                <a:gd name="connsiteY51" fmla="*/ 4961378 h 5025531"/>
                <a:gd name="connsiteX52" fmla="*/ 1928831 w 5026843"/>
                <a:gd name="connsiteY52" fmla="*/ 4956801 h 5025531"/>
                <a:gd name="connsiteX53" fmla="*/ 3084428 w 5026843"/>
                <a:gd name="connsiteY53" fmla="*/ 4827190 h 5025531"/>
                <a:gd name="connsiteX54" fmla="*/ 3115524 w 5026843"/>
                <a:gd name="connsiteY54" fmla="*/ 4952951 h 5025531"/>
                <a:gd name="connsiteX55" fmla="*/ 3097360 w 5026843"/>
                <a:gd name="connsiteY55" fmla="*/ 4956802 h 5025531"/>
                <a:gd name="connsiteX56" fmla="*/ 3067573 w 5026843"/>
                <a:gd name="connsiteY56" fmla="*/ 4831113 h 5025531"/>
                <a:gd name="connsiteX57" fmla="*/ 1874995 w 5026843"/>
                <a:gd name="connsiteY57" fmla="*/ 4809681 h 5025531"/>
                <a:gd name="connsiteX58" fmla="*/ 1891851 w 5026843"/>
                <a:gd name="connsiteY58" fmla="*/ 4814258 h 5025531"/>
                <a:gd name="connsiteX59" fmla="*/ 1858140 w 5026843"/>
                <a:gd name="connsiteY59" fmla="*/ 4939365 h 5025531"/>
                <a:gd name="connsiteX60" fmla="*/ 1840631 w 5026843"/>
                <a:gd name="connsiteY60" fmla="*/ 4934134 h 5025531"/>
                <a:gd name="connsiteX61" fmla="*/ 3167395 w 5026843"/>
                <a:gd name="connsiteY61" fmla="*/ 4805175 h 5025531"/>
                <a:gd name="connsiteX62" fmla="*/ 3202995 w 5026843"/>
                <a:gd name="connsiteY62" fmla="*/ 4929627 h 5025531"/>
                <a:gd name="connsiteX63" fmla="*/ 3185558 w 5026843"/>
                <a:gd name="connsiteY63" fmla="*/ 4934132 h 5025531"/>
                <a:gd name="connsiteX64" fmla="*/ 3151194 w 5026843"/>
                <a:gd name="connsiteY64" fmla="*/ 4809679 h 5025531"/>
                <a:gd name="connsiteX65" fmla="*/ 1792683 w 5026843"/>
                <a:gd name="connsiteY65" fmla="*/ 4785706 h 5025531"/>
                <a:gd name="connsiteX66" fmla="*/ 1808885 w 5026843"/>
                <a:gd name="connsiteY66" fmla="*/ 4790937 h 5025531"/>
                <a:gd name="connsiteX67" fmla="*/ 1770669 w 5026843"/>
                <a:gd name="connsiteY67" fmla="*/ 4914736 h 5025531"/>
                <a:gd name="connsiteX68" fmla="*/ 1753813 w 5026843"/>
                <a:gd name="connsiteY68" fmla="*/ 4908851 h 5025531"/>
                <a:gd name="connsiteX69" fmla="*/ 3249710 w 5026843"/>
                <a:gd name="connsiteY69" fmla="*/ 4779894 h 5025531"/>
                <a:gd name="connsiteX70" fmla="*/ 3289886 w 5026843"/>
                <a:gd name="connsiteY70" fmla="*/ 4903039 h 5025531"/>
                <a:gd name="connsiteX71" fmla="*/ 3272377 w 5026843"/>
                <a:gd name="connsiteY71" fmla="*/ 4908852 h 5025531"/>
                <a:gd name="connsiteX72" fmla="*/ 3233509 w 5026843"/>
                <a:gd name="connsiteY72" fmla="*/ 4785706 h 5025531"/>
                <a:gd name="connsiteX73" fmla="*/ 1711022 w 5026843"/>
                <a:gd name="connsiteY73" fmla="*/ 4757881 h 5025531"/>
                <a:gd name="connsiteX74" fmla="*/ 1727224 w 5026843"/>
                <a:gd name="connsiteY74" fmla="*/ 4763693 h 5025531"/>
                <a:gd name="connsiteX75" fmla="*/ 1685085 w 5026843"/>
                <a:gd name="connsiteY75" fmla="*/ 4885530 h 5025531"/>
                <a:gd name="connsiteX76" fmla="*/ 1667649 w 5026843"/>
                <a:gd name="connsiteY76" fmla="*/ 4879717 h 5025531"/>
                <a:gd name="connsiteX77" fmla="*/ 3331371 w 5026843"/>
                <a:gd name="connsiteY77" fmla="*/ 4752648 h 5025531"/>
                <a:gd name="connsiteX78" fmla="*/ 3376053 w 5026843"/>
                <a:gd name="connsiteY78" fmla="*/ 4873903 h 5025531"/>
                <a:gd name="connsiteX79" fmla="*/ 3358616 w 5026843"/>
                <a:gd name="connsiteY79" fmla="*/ 4879715 h 5025531"/>
                <a:gd name="connsiteX80" fmla="*/ 3315169 w 5026843"/>
                <a:gd name="connsiteY80" fmla="*/ 4757879 h 5025531"/>
                <a:gd name="connsiteX81" fmla="*/ 1630667 w 5026843"/>
                <a:gd name="connsiteY81" fmla="*/ 4727366 h 5025531"/>
                <a:gd name="connsiteX82" fmla="*/ 1646869 w 5026843"/>
                <a:gd name="connsiteY82" fmla="*/ 4733905 h 5025531"/>
                <a:gd name="connsiteX83" fmla="*/ 1599572 w 5026843"/>
                <a:gd name="connsiteY83" fmla="*/ 4854433 h 5025531"/>
                <a:gd name="connsiteX84" fmla="*/ 1582717 w 5026843"/>
                <a:gd name="connsiteY84" fmla="*/ 4847313 h 5025531"/>
                <a:gd name="connsiteX85" fmla="*/ 3411723 w 5026843"/>
                <a:gd name="connsiteY85" fmla="*/ 4720900 h 5025531"/>
                <a:gd name="connsiteX86" fmla="*/ 3460327 w 5026843"/>
                <a:gd name="connsiteY86" fmla="*/ 4840847 h 5025531"/>
                <a:gd name="connsiteX87" fmla="*/ 3443471 w 5026843"/>
                <a:gd name="connsiteY87" fmla="*/ 4847313 h 5025531"/>
                <a:gd name="connsiteX88" fmla="*/ 3395521 w 5026843"/>
                <a:gd name="connsiteY88" fmla="*/ 4727366 h 5025531"/>
                <a:gd name="connsiteX89" fmla="*/ 1551623 w 5026843"/>
                <a:gd name="connsiteY89" fmla="*/ 4694311 h 5025531"/>
                <a:gd name="connsiteX90" fmla="*/ 1567170 w 5026843"/>
                <a:gd name="connsiteY90" fmla="*/ 4701504 h 5025531"/>
                <a:gd name="connsiteX91" fmla="*/ 1515951 w 5026843"/>
                <a:gd name="connsiteY91" fmla="*/ 4820071 h 5025531"/>
                <a:gd name="connsiteX92" fmla="*/ 1499096 w 5026843"/>
                <a:gd name="connsiteY92" fmla="*/ 4812297 h 5025531"/>
                <a:gd name="connsiteX93" fmla="*/ 3490770 w 5026843"/>
                <a:gd name="connsiteY93" fmla="*/ 4687190 h 5025531"/>
                <a:gd name="connsiteX94" fmla="*/ 3543950 w 5026843"/>
                <a:gd name="connsiteY94" fmla="*/ 4805176 h 5025531"/>
                <a:gd name="connsiteX95" fmla="*/ 3527095 w 5026843"/>
                <a:gd name="connsiteY95" fmla="*/ 4812296 h 5025531"/>
                <a:gd name="connsiteX96" fmla="*/ 3475222 w 5026843"/>
                <a:gd name="connsiteY96" fmla="*/ 4694310 h 5025531"/>
                <a:gd name="connsiteX97" fmla="*/ 1473161 w 5026843"/>
                <a:gd name="connsiteY97" fmla="*/ 4658057 h 5025531"/>
                <a:gd name="connsiteX98" fmla="*/ 1488709 w 5026843"/>
                <a:gd name="connsiteY98" fmla="*/ 4665831 h 5025531"/>
                <a:gd name="connsiteX99" fmla="*/ 1432984 w 5026843"/>
                <a:gd name="connsiteY99" fmla="*/ 4782510 h 5025531"/>
                <a:gd name="connsiteX100" fmla="*/ 1416782 w 5026843"/>
                <a:gd name="connsiteY100" fmla="*/ 4774736 h 5025531"/>
                <a:gd name="connsiteX101" fmla="*/ 3568579 w 5026843"/>
                <a:gd name="connsiteY101" fmla="*/ 4650283 h 5025531"/>
                <a:gd name="connsiteX102" fmla="*/ 3625611 w 5026843"/>
                <a:gd name="connsiteY102" fmla="*/ 4766309 h 5025531"/>
                <a:gd name="connsiteX103" fmla="*/ 3610064 w 5026843"/>
                <a:gd name="connsiteY103" fmla="*/ 4774736 h 5025531"/>
                <a:gd name="connsiteX104" fmla="*/ 3553031 w 5026843"/>
                <a:gd name="connsiteY104" fmla="*/ 4658057 h 5025531"/>
                <a:gd name="connsiteX105" fmla="*/ 1396730 w 5026843"/>
                <a:gd name="connsiteY105" fmla="*/ 4619187 h 5025531"/>
                <a:gd name="connsiteX106" fmla="*/ 1411623 w 5026843"/>
                <a:gd name="connsiteY106" fmla="*/ 4626961 h 5025531"/>
                <a:gd name="connsiteX107" fmla="*/ 1351976 w 5026843"/>
                <a:gd name="connsiteY107" fmla="*/ 4741678 h 5025531"/>
                <a:gd name="connsiteX108" fmla="*/ 1335775 w 5026843"/>
                <a:gd name="connsiteY108" fmla="*/ 4733251 h 5025531"/>
                <a:gd name="connsiteX109" fmla="*/ 3645081 w 5026843"/>
                <a:gd name="connsiteY109" fmla="*/ 4611415 h 5025531"/>
                <a:gd name="connsiteX110" fmla="*/ 3706617 w 5026843"/>
                <a:gd name="connsiteY110" fmla="*/ 4724824 h 5025531"/>
                <a:gd name="connsiteX111" fmla="*/ 3690415 w 5026843"/>
                <a:gd name="connsiteY111" fmla="*/ 4733251 h 5025531"/>
                <a:gd name="connsiteX112" fmla="*/ 3630114 w 5026843"/>
                <a:gd name="connsiteY112" fmla="*/ 4619189 h 5025531"/>
                <a:gd name="connsiteX113" fmla="*/ 1321534 w 5026843"/>
                <a:gd name="connsiteY113" fmla="*/ 4577051 h 5025531"/>
                <a:gd name="connsiteX114" fmla="*/ 1336427 w 5026843"/>
                <a:gd name="connsiteY114" fmla="*/ 4585478 h 5025531"/>
                <a:gd name="connsiteX115" fmla="*/ 1272276 w 5026843"/>
                <a:gd name="connsiteY115" fmla="*/ 4698233 h 5025531"/>
                <a:gd name="connsiteX116" fmla="*/ 1256729 w 5026843"/>
                <a:gd name="connsiteY116" fmla="*/ 4689152 h 5025531"/>
                <a:gd name="connsiteX117" fmla="*/ 3719621 w 5026843"/>
                <a:gd name="connsiteY117" fmla="*/ 4568622 h 5025531"/>
                <a:gd name="connsiteX118" fmla="*/ 3785662 w 5026843"/>
                <a:gd name="connsiteY118" fmla="*/ 4680069 h 5025531"/>
                <a:gd name="connsiteX119" fmla="*/ 3769460 w 5026843"/>
                <a:gd name="connsiteY119" fmla="*/ 4689151 h 5025531"/>
                <a:gd name="connsiteX120" fmla="*/ 3704655 w 5026843"/>
                <a:gd name="connsiteY120" fmla="*/ 4577049 h 5025531"/>
                <a:gd name="connsiteX121" fmla="*/ 1247649 w 5026843"/>
                <a:gd name="connsiteY121" fmla="*/ 4532950 h 5025531"/>
                <a:gd name="connsiteX122" fmla="*/ 1261889 w 5026843"/>
                <a:gd name="connsiteY122" fmla="*/ 4542032 h 5025531"/>
                <a:gd name="connsiteX123" fmla="*/ 1193814 w 5026843"/>
                <a:gd name="connsiteY123" fmla="*/ 4652243 h 5025531"/>
                <a:gd name="connsiteX124" fmla="*/ 1178920 w 5026843"/>
                <a:gd name="connsiteY124" fmla="*/ 4642508 h 5025531"/>
                <a:gd name="connsiteX125" fmla="*/ 3793507 w 5026843"/>
                <a:gd name="connsiteY125" fmla="*/ 4523215 h 5025531"/>
                <a:gd name="connsiteX126" fmla="*/ 3862817 w 5026843"/>
                <a:gd name="connsiteY126" fmla="*/ 4632773 h 5025531"/>
                <a:gd name="connsiteX127" fmla="*/ 3847269 w 5026843"/>
                <a:gd name="connsiteY127" fmla="*/ 4642508 h 5025531"/>
                <a:gd name="connsiteX128" fmla="*/ 3778541 w 5026843"/>
                <a:gd name="connsiteY128" fmla="*/ 4532950 h 5025531"/>
                <a:gd name="connsiteX129" fmla="*/ 1175070 w 5026843"/>
                <a:gd name="connsiteY129" fmla="*/ 4486307 h 5025531"/>
                <a:gd name="connsiteX130" fmla="*/ 1189309 w 5026843"/>
                <a:gd name="connsiteY130" fmla="*/ 4495388 h 5025531"/>
                <a:gd name="connsiteX131" fmla="*/ 1117384 w 5026843"/>
                <a:gd name="connsiteY131" fmla="*/ 4602985 h 5025531"/>
                <a:gd name="connsiteX132" fmla="*/ 1102418 w 5026843"/>
                <a:gd name="connsiteY132" fmla="*/ 4593250 h 5025531"/>
                <a:gd name="connsiteX133" fmla="*/ 3865434 w 5026843"/>
                <a:gd name="connsiteY133" fmla="*/ 4475918 h 5025531"/>
                <a:gd name="connsiteX134" fmla="*/ 3938666 w 5026843"/>
                <a:gd name="connsiteY134" fmla="*/ 4582862 h 5025531"/>
                <a:gd name="connsiteX135" fmla="*/ 3923773 w 5026843"/>
                <a:gd name="connsiteY135" fmla="*/ 4593251 h 5025531"/>
                <a:gd name="connsiteX136" fmla="*/ 3851194 w 5026843"/>
                <a:gd name="connsiteY136" fmla="*/ 4486307 h 5025531"/>
                <a:gd name="connsiteX137" fmla="*/ 1105034 w 5026843"/>
                <a:gd name="connsiteY137" fmla="*/ 4436397 h 5025531"/>
                <a:gd name="connsiteX138" fmla="*/ 1119274 w 5026843"/>
                <a:gd name="connsiteY138" fmla="*/ 4446132 h 5025531"/>
                <a:gd name="connsiteX139" fmla="*/ 1043498 w 5026843"/>
                <a:gd name="connsiteY139" fmla="*/ 4551113 h 5025531"/>
                <a:gd name="connsiteX140" fmla="*/ 1028532 w 5026843"/>
                <a:gd name="connsiteY140" fmla="*/ 4540724 h 5025531"/>
                <a:gd name="connsiteX141" fmla="*/ 3935398 w 5026843"/>
                <a:gd name="connsiteY141" fmla="*/ 4426008 h 5025531"/>
                <a:gd name="connsiteX142" fmla="*/ 4012553 w 5026843"/>
                <a:gd name="connsiteY142" fmla="*/ 4529754 h 5025531"/>
                <a:gd name="connsiteX143" fmla="*/ 3997660 w 5026843"/>
                <a:gd name="connsiteY143" fmla="*/ 4540725 h 5025531"/>
                <a:gd name="connsiteX144" fmla="*/ 3921158 w 5026843"/>
                <a:gd name="connsiteY144" fmla="*/ 4436397 h 5025531"/>
                <a:gd name="connsiteX145" fmla="*/ 1036960 w 5026843"/>
                <a:gd name="connsiteY145" fmla="*/ 4383869 h 5025531"/>
                <a:gd name="connsiteX146" fmla="*/ 1050618 w 5026843"/>
                <a:gd name="connsiteY146" fmla="*/ 4394259 h 5025531"/>
                <a:gd name="connsiteX147" fmla="*/ 970846 w 5026843"/>
                <a:gd name="connsiteY147" fmla="*/ 4496698 h 5025531"/>
                <a:gd name="connsiteX148" fmla="*/ 956606 w 5026843"/>
                <a:gd name="connsiteY148" fmla="*/ 4485655 h 5025531"/>
                <a:gd name="connsiteX149" fmla="*/ 4002818 w 5026843"/>
                <a:gd name="connsiteY149" fmla="*/ 4372899 h 5025531"/>
                <a:gd name="connsiteX150" fmla="*/ 4083825 w 5026843"/>
                <a:gd name="connsiteY150" fmla="*/ 4473958 h 5025531"/>
                <a:gd name="connsiteX151" fmla="*/ 4069585 w 5026843"/>
                <a:gd name="connsiteY151" fmla="*/ 4485655 h 5025531"/>
                <a:gd name="connsiteX152" fmla="*/ 3989886 w 5026843"/>
                <a:gd name="connsiteY152" fmla="*/ 4383869 h 5025531"/>
                <a:gd name="connsiteX153" fmla="*/ 970191 w 5026843"/>
                <a:gd name="connsiteY153" fmla="*/ 4329452 h 5025531"/>
                <a:gd name="connsiteX154" fmla="*/ 983195 w 5026843"/>
                <a:gd name="connsiteY154" fmla="*/ 4340495 h 5025531"/>
                <a:gd name="connsiteX155" fmla="*/ 900228 w 5026843"/>
                <a:gd name="connsiteY155" fmla="*/ 4439592 h 5025531"/>
                <a:gd name="connsiteX156" fmla="*/ 886642 w 5026843"/>
                <a:gd name="connsiteY156" fmla="*/ 4427967 h 5025531"/>
                <a:gd name="connsiteX157" fmla="*/ 4068931 w 5026843"/>
                <a:gd name="connsiteY157" fmla="*/ 4317755 h 5025531"/>
                <a:gd name="connsiteX158" fmla="*/ 4153860 w 5026843"/>
                <a:gd name="connsiteY158" fmla="*/ 4416271 h 5025531"/>
                <a:gd name="connsiteX159" fmla="*/ 4140202 w 5026843"/>
                <a:gd name="connsiteY159" fmla="*/ 4427968 h 5025531"/>
                <a:gd name="connsiteX160" fmla="*/ 4055999 w 5026843"/>
                <a:gd name="connsiteY160" fmla="*/ 4329452 h 5025531"/>
                <a:gd name="connsiteX161" fmla="*/ 905387 w 5026843"/>
                <a:gd name="connsiteY161" fmla="*/ 4272421 h 5025531"/>
                <a:gd name="connsiteX162" fmla="*/ 917738 w 5026843"/>
                <a:gd name="connsiteY162" fmla="*/ 4284045 h 5025531"/>
                <a:gd name="connsiteX163" fmla="*/ 831500 w 5026843"/>
                <a:gd name="connsiteY163" fmla="*/ 4380671 h 5025531"/>
                <a:gd name="connsiteX164" fmla="*/ 817914 w 5026843"/>
                <a:gd name="connsiteY164" fmla="*/ 4368321 h 5025531"/>
                <a:gd name="connsiteX165" fmla="*/ 4133735 w 5026843"/>
                <a:gd name="connsiteY165" fmla="*/ 4260724 h 5025531"/>
                <a:gd name="connsiteX166" fmla="*/ 4221209 w 5026843"/>
                <a:gd name="connsiteY166" fmla="*/ 4356043 h 5025531"/>
                <a:gd name="connsiteX167" fmla="*/ 4208276 w 5026843"/>
                <a:gd name="connsiteY167" fmla="*/ 4368321 h 5025531"/>
                <a:gd name="connsiteX168" fmla="*/ 4120803 w 5026843"/>
                <a:gd name="connsiteY168" fmla="*/ 4272421 h 5025531"/>
                <a:gd name="connsiteX169" fmla="*/ 843196 w 5026843"/>
                <a:gd name="connsiteY169" fmla="*/ 4213427 h 5025531"/>
                <a:gd name="connsiteX170" fmla="*/ 855474 w 5026843"/>
                <a:gd name="connsiteY170" fmla="*/ 4225124 h 5025531"/>
                <a:gd name="connsiteX171" fmla="*/ 765386 w 5026843"/>
                <a:gd name="connsiteY171" fmla="*/ 4318409 h 5025531"/>
                <a:gd name="connsiteX172" fmla="*/ 752454 w 5026843"/>
                <a:gd name="connsiteY172" fmla="*/ 4305477 h 5025531"/>
                <a:gd name="connsiteX173" fmla="*/ 4195999 w 5026843"/>
                <a:gd name="connsiteY173" fmla="*/ 4201149 h 5025531"/>
                <a:gd name="connsiteX174" fmla="*/ 4287322 w 5026843"/>
                <a:gd name="connsiteY174" fmla="*/ 4293126 h 5025531"/>
                <a:gd name="connsiteX175" fmla="*/ 4274390 w 5026843"/>
                <a:gd name="connsiteY175" fmla="*/ 4305476 h 5025531"/>
                <a:gd name="connsiteX176" fmla="*/ 4183648 w 5026843"/>
                <a:gd name="connsiteY176" fmla="*/ 4213427 h 5025531"/>
                <a:gd name="connsiteX177" fmla="*/ 782896 w 5026843"/>
                <a:gd name="connsiteY177" fmla="*/ 4151893 h 5025531"/>
                <a:gd name="connsiteX178" fmla="*/ 794593 w 5026843"/>
                <a:gd name="connsiteY178" fmla="*/ 4164171 h 5025531"/>
                <a:gd name="connsiteX179" fmla="*/ 701235 w 5026843"/>
                <a:gd name="connsiteY179" fmla="*/ 4253605 h 5025531"/>
                <a:gd name="connsiteX180" fmla="*/ 688957 w 5026843"/>
                <a:gd name="connsiteY180" fmla="*/ 4240673 h 5025531"/>
                <a:gd name="connsiteX181" fmla="*/ 4255572 w 5026843"/>
                <a:gd name="connsiteY181" fmla="*/ 4139541 h 5025531"/>
                <a:gd name="connsiteX182" fmla="*/ 4350238 w 5026843"/>
                <a:gd name="connsiteY182" fmla="*/ 4227668 h 5025531"/>
                <a:gd name="connsiteX183" fmla="*/ 4337233 w 5026843"/>
                <a:gd name="connsiteY183" fmla="*/ 4240673 h 5025531"/>
                <a:gd name="connsiteX184" fmla="*/ 4243294 w 5026843"/>
                <a:gd name="connsiteY184" fmla="*/ 4151892 h 5025531"/>
                <a:gd name="connsiteX185" fmla="*/ 724557 w 5026843"/>
                <a:gd name="connsiteY185" fmla="*/ 4088322 h 5025531"/>
                <a:gd name="connsiteX186" fmla="*/ 735600 w 5026843"/>
                <a:gd name="connsiteY186" fmla="*/ 4101327 h 5025531"/>
                <a:gd name="connsiteX187" fmla="*/ 639700 w 5026843"/>
                <a:gd name="connsiteY187" fmla="*/ 4187492 h 5025531"/>
                <a:gd name="connsiteX188" fmla="*/ 627349 w 5026843"/>
                <a:gd name="connsiteY188" fmla="*/ 4173906 h 5025531"/>
                <a:gd name="connsiteX189" fmla="*/ 4312603 w 5026843"/>
                <a:gd name="connsiteY189" fmla="*/ 4075390 h 5025531"/>
                <a:gd name="connsiteX190" fmla="*/ 4410465 w 5026843"/>
                <a:gd name="connsiteY190" fmla="*/ 4160319 h 5025531"/>
                <a:gd name="connsiteX191" fmla="*/ 4398840 w 5026843"/>
                <a:gd name="connsiteY191" fmla="*/ 4173905 h 5025531"/>
                <a:gd name="connsiteX192" fmla="*/ 4301633 w 5026843"/>
                <a:gd name="connsiteY192" fmla="*/ 4088322 h 5025531"/>
                <a:gd name="connsiteX193" fmla="*/ 668833 w 5026843"/>
                <a:gd name="connsiteY193" fmla="*/ 4022863 h 5025531"/>
                <a:gd name="connsiteX194" fmla="*/ 679876 w 5026843"/>
                <a:gd name="connsiteY194" fmla="*/ 4035868 h 5025531"/>
                <a:gd name="connsiteX195" fmla="*/ 580052 w 5026843"/>
                <a:gd name="connsiteY195" fmla="*/ 4118835 h 5025531"/>
                <a:gd name="connsiteX196" fmla="*/ 568355 w 5026843"/>
                <a:gd name="connsiteY196" fmla="*/ 4105177 h 5025531"/>
                <a:gd name="connsiteX197" fmla="*/ 4368401 w 5026843"/>
                <a:gd name="connsiteY197" fmla="*/ 4009276 h 5025531"/>
                <a:gd name="connsiteX198" fmla="*/ 4468806 w 5026843"/>
                <a:gd name="connsiteY198" fmla="*/ 4090935 h 5025531"/>
                <a:gd name="connsiteX199" fmla="*/ 4457835 w 5026843"/>
                <a:gd name="connsiteY199" fmla="*/ 4105175 h 5025531"/>
                <a:gd name="connsiteX200" fmla="*/ 4358012 w 5026843"/>
                <a:gd name="connsiteY200" fmla="*/ 4022862 h 5025531"/>
                <a:gd name="connsiteX201" fmla="*/ 615068 w 5026843"/>
                <a:gd name="connsiteY201" fmla="*/ 3955516 h 5025531"/>
                <a:gd name="connsiteX202" fmla="*/ 626039 w 5026843"/>
                <a:gd name="connsiteY202" fmla="*/ 3968448 h 5025531"/>
                <a:gd name="connsiteX203" fmla="*/ 523673 w 5026843"/>
                <a:gd name="connsiteY203" fmla="*/ 4047493 h 5025531"/>
                <a:gd name="connsiteX204" fmla="*/ 512630 w 5026843"/>
                <a:gd name="connsiteY204" fmla="*/ 4033253 h 5025531"/>
                <a:gd name="connsiteX205" fmla="*/ 4421510 w 5026843"/>
                <a:gd name="connsiteY205" fmla="*/ 3941856 h 5025531"/>
                <a:gd name="connsiteX206" fmla="*/ 4525183 w 5026843"/>
                <a:gd name="connsiteY206" fmla="*/ 4019012 h 5025531"/>
                <a:gd name="connsiteX207" fmla="*/ 4514213 w 5026843"/>
                <a:gd name="connsiteY207" fmla="*/ 4033252 h 5025531"/>
                <a:gd name="connsiteX208" fmla="*/ 4411121 w 5026843"/>
                <a:gd name="connsiteY208" fmla="*/ 3955515 h 5025531"/>
                <a:gd name="connsiteX209" fmla="*/ 564505 w 5026843"/>
                <a:gd name="connsiteY209" fmla="*/ 3885479 h 5025531"/>
                <a:gd name="connsiteX210" fmla="*/ 574894 w 5026843"/>
                <a:gd name="connsiteY210" fmla="*/ 3899719 h 5025531"/>
                <a:gd name="connsiteX211" fmla="*/ 469186 w 5026843"/>
                <a:gd name="connsiteY211" fmla="*/ 3974915 h 5025531"/>
                <a:gd name="connsiteX212" fmla="*/ 458870 w 5026843"/>
                <a:gd name="connsiteY212" fmla="*/ 3960021 h 5025531"/>
                <a:gd name="connsiteX213" fmla="*/ 4471422 w 5026843"/>
                <a:gd name="connsiteY213" fmla="*/ 3871893 h 5025531"/>
                <a:gd name="connsiteX214" fmla="*/ 4577711 w 5026843"/>
                <a:gd name="connsiteY214" fmla="*/ 3945127 h 5025531"/>
                <a:gd name="connsiteX215" fmla="*/ 4567322 w 5026843"/>
                <a:gd name="connsiteY215" fmla="*/ 3960020 h 5025531"/>
                <a:gd name="connsiteX216" fmla="*/ 4461686 w 5026843"/>
                <a:gd name="connsiteY216" fmla="*/ 3885479 h 5025531"/>
                <a:gd name="connsiteX217" fmla="*/ 516555 w 5026843"/>
                <a:gd name="connsiteY217" fmla="*/ 3814208 h 5025531"/>
                <a:gd name="connsiteX218" fmla="*/ 525636 w 5026843"/>
                <a:gd name="connsiteY218" fmla="*/ 3829101 h 5025531"/>
                <a:gd name="connsiteX219" fmla="*/ 418038 w 5026843"/>
                <a:gd name="connsiteY219" fmla="*/ 3900373 h 5025531"/>
                <a:gd name="connsiteX220" fmla="*/ 407649 w 5026843"/>
                <a:gd name="connsiteY220" fmla="*/ 3885479 h 5025531"/>
                <a:gd name="connsiteX221" fmla="*/ 4519370 w 5026843"/>
                <a:gd name="connsiteY221" fmla="*/ 3799894 h 5025531"/>
                <a:gd name="connsiteX222" fmla="*/ 4628275 w 5026843"/>
                <a:gd name="connsiteY222" fmla="*/ 3869930 h 5025531"/>
                <a:gd name="connsiteX223" fmla="*/ 4618540 w 5026843"/>
                <a:gd name="connsiteY223" fmla="*/ 3885478 h 5025531"/>
                <a:gd name="connsiteX224" fmla="*/ 4510288 w 5026843"/>
                <a:gd name="connsiteY224" fmla="*/ 3814207 h 5025531"/>
                <a:gd name="connsiteX225" fmla="*/ 469839 w 5026843"/>
                <a:gd name="connsiteY225" fmla="*/ 3741627 h 5025531"/>
                <a:gd name="connsiteX226" fmla="*/ 478921 w 5026843"/>
                <a:gd name="connsiteY226" fmla="*/ 3756520 h 5025531"/>
                <a:gd name="connsiteX227" fmla="*/ 368781 w 5026843"/>
                <a:gd name="connsiteY227" fmla="*/ 3823941 h 5025531"/>
                <a:gd name="connsiteX228" fmla="*/ 359046 w 5026843"/>
                <a:gd name="connsiteY228" fmla="*/ 3808321 h 5025531"/>
                <a:gd name="connsiteX229" fmla="*/ 4564779 w 5026843"/>
                <a:gd name="connsiteY229" fmla="*/ 3726662 h 5025531"/>
                <a:gd name="connsiteX230" fmla="*/ 4676226 w 5026843"/>
                <a:gd name="connsiteY230" fmla="*/ 3792775 h 5025531"/>
                <a:gd name="connsiteX231" fmla="*/ 4667145 w 5026843"/>
                <a:gd name="connsiteY231" fmla="*/ 3808323 h 5025531"/>
                <a:gd name="connsiteX232" fmla="*/ 4556352 w 5026843"/>
                <a:gd name="connsiteY232" fmla="*/ 3741628 h 5025531"/>
                <a:gd name="connsiteX233" fmla="*/ 427119 w 5026843"/>
                <a:gd name="connsiteY233" fmla="*/ 3667087 h 5025531"/>
                <a:gd name="connsiteX234" fmla="*/ 435546 w 5026843"/>
                <a:gd name="connsiteY234" fmla="*/ 3681980 h 5025531"/>
                <a:gd name="connsiteX235" fmla="*/ 323373 w 5026843"/>
                <a:gd name="connsiteY235" fmla="*/ 3745477 h 5025531"/>
                <a:gd name="connsiteX236" fmla="*/ 314291 w 5026843"/>
                <a:gd name="connsiteY236" fmla="*/ 3729929 h 5025531"/>
                <a:gd name="connsiteX237" fmla="*/ 4607497 w 5026843"/>
                <a:gd name="connsiteY237" fmla="*/ 3652122 h 5025531"/>
                <a:gd name="connsiteX238" fmla="*/ 4721560 w 5026843"/>
                <a:gd name="connsiteY238" fmla="*/ 3714386 h 5025531"/>
                <a:gd name="connsiteX239" fmla="*/ 4712551 w 5026843"/>
                <a:gd name="connsiteY239" fmla="*/ 3729933 h 5025531"/>
                <a:gd name="connsiteX240" fmla="*/ 4599069 w 5026843"/>
                <a:gd name="connsiteY240" fmla="*/ 3667089 h 5025531"/>
                <a:gd name="connsiteX241" fmla="*/ 386945 w 5026843"/>
                <a:gd name="connsiteY241" fmla="*/ 3591239 h 5025531"/>
                <a:gd name="connsiteX242" fmla="*/ 394719 w 5026843"/>
                <a:gd name="connsiteY242" fmla="*/ 3606132 h 5025531"/>
                <a:gd name="connsiteX243" fmla="*/ 280001 w 5026843"/>
                <a:gd name="connsiteY243" fmla="*/ 3665779 h 5025531"/>
                <a:gd name="connsiteX244" fmla="*/ 271574 w 5026843"/>
                <a:gd name="connsiteY244" fmla="*/ 3649578 h 5025531"/>
                <a:gd name="connsiteX245" fmla="*/ 4647091 w 5026843"/>
                <a:gd name="connsiteY245" fmla="*/ 3575692 h 5025531"/>
                <a:gd name="connsiteX246" fmla="*/ 4763044 w 5026843"/>
                <a:gd name="connsiteY246" fmla="*/ 3633377 h 5025531"/>
                <a:gd name="connsiteX247" fmla="*/ 4754617 w 5026843"/>
                <a:gd name="connsiteY247" fmla="*/ 3649578 h 5025531"/>
                <a:gd name="connsiteX248" fmla="*/ 4639318 w 5026843"/>
                <a:gd name="connsiteY248" fmla="*/ 3591239 h 5025531"/>
                <a:gd name="connsiteX249" fmla="*/ 349312 w 5026843"/>
                <a:gd name="connsiteY249" fmla="*/ 3513430 h 5025531"/>
                <a:gd name="connsiteX250" fmla="*/ 356432 w 5026843"/>
                <a:gd name="connsiteY250" fmla="*/ 3528978 h 5025531"/>
                <a:gd name="connsiteX251" fmla="*/ 239752 w 5026843"/>
                <a:gd name="connsiteY251" fmla="*/ 3584775 h 5025531"/>
                <a:gd name="connsiteX252" fmla="*/ 231978 w 5026843"/>
                <a:gd name="connsiteY252" fmla="*/ 3567920 h 5025531"/>
                <a:gd name="connsiteX253" fmla="*/ 4683999 w 5026843"/>
                <a:gd name="connsiteY253" fmla="*/ 3497881 h 5025531"/>
                <a:gd name="connsiteX254" fmla="*/ 4801985 w 5026843"/>
                <a:gd name="connsiteY254" fmla="*/ 3551716 h 5025531"/>
                <a:gd name="connsiteX255" fmla="*/ 4794211 w 5026843"/>
                <a:gd name="connsiteY255" fmla="*/ 3567917 h 5025531"/>
                <a:gd name="connsiteX256" fmla="*/ 4676880 w 5026843"/>
                <a:gd name="connsiteY256" fmla="*/ 3513429 h 5025531"/>
                <a:gd name="connsiteX257" fmla="*/ 314292 w 5026843"/>
                <a:gd name="connsiteY257" fmla="*/ 3435038 h 5025531"/>
                <a:gd name="connsiteX258" fmla="*/ 320830 w 5026843"/>
                <a:gd name="connsiteY258" fmla="*/ 3450586 h 5025531"/>
                <a:gd name="connsiteX259" fmla="*/ 202191 w 5026843"/>
                <a:gd name="connsiteY259" fmla="*/ 3501806 h 5025531"/>
                <a:gd name="connsiteX260" fmla="*/ 195071 w 5026843"/>
                <a:gd name="connsiteY260" fmla="*/ 3484951 h 5025531"/>
                <a:gd name="connsiteX261" fmla="*/ 4718364 w 5026843"/>
                <a:gd name="connsiteY261" fmla="*/ 3418837 h 5025531"/>
                <a:gd name="connsiteX262" fmla="*/ 4838238 w 5026843"/>
                <a:gd name="connsiteY262" fmla="*/ 3468096 h 5025531"/>
                <a:gd name="connsiteX263" fmla="*/ 4831119 w 5026843"/>
                <a:gd name="connsiteY263" fmla="*/ 3484951 h 5025531"/>
                <a:gd name="connsiteX264" fmla="*/ 4711898 w 5026843"/>
                <a:gd name="connsiteY264" fmla="*/ 3435039 h 5025531"/>
                <a:gd name="connsiteX265" fmla="*/ 282543 w 5026843"/>
                <a:gd name="connsiteY265" fmla="*/ 3354686 h 5025531"/>
                <a:gd name="connsiteX266" fmla="*/ 289009 w 5026843"/>
                <a:gd name="connsiteY266" fmla="*/ 3370887 h 5025531"/>
                <a:gd name="connsiteX267" fmla="*/ 168481 w 5026843"/>
                <a:gd name="connsiteY267" fmla="*/ 3417530 h 5025531"/>
                <a:gd name="connsiteX268" fmla="*/ 161361 w 5026843"/>
                <a:gd name="connsiteY268" fmla="*/ 3400674 h 5025531"/>
                <a:gd name="connsiteX269" fmla="*/ 4750112 w 5026843"/>
                <a:gd name="connsiteY269" fmla="*/ 3339139 h 5025531"/>
                <a:gd name="connsiteX270" fmla="*/ 4871294 w 5026843"/>
                <a:gd name="connsiteY270" fmla="*/ 3383819 h 5025531"/>
                <a:gd name="connsiteX271" fmla="*/ 4864828 w 5026843"/>
                <a:gd name="connsiteY271" fmla="*/ 3400674 h 5025531"/>
                <a:gd name="connsiteX272" fmla="*/ 4743646 w 5026843"/>
                <a:gd name="connsiteY272" fmla="*/ 3354686 h 5025531"/>
                <a:gd name="connsiteX273" fmla="*/ 254064 w 5026843"/>
                <a:gd name="connsiteY273" fmla="*/ 3273679 h 5025531"/>
                <a:gd name="connsiteX274" fmla="*/ 259222 w 5026843"/>
                <a:gd name="connsiteY274" fmla="*/ 3289880 h 5025531"/>
                <a:gd name="connsiteX275" fmla="*/ 137386 w 5026843"/>
                <a:gd name="connsiteY275" fmla="*/ 3332599 h 5025531"/>
                <a:gd name="connsiteX276" fmla="*/ 131574 w 5026843"/>
                <a:gd name="connsiteY276" fmla="*/ 3315163 h 5025531"/>
                <a:gd name="connsiteX277" fmla="*/ 4778010 w 5026843"/>
                <a:gd name="connsiteY277" fmla="*/ 3257478 h 5025531"/>
                <a:gd name="connsiteX278" fmla="*/ 4901155 w 5026843"/>
                <a:gd name="connsiteY278" fmla="*/ 3297654 h 5025531"/>
                <a:gd name="connsiteX279" fmla="*/ 4895270 w 5026843"/>
                <a:gd name="connsiteY279" fmla="*/ 3315163 h 5025531"/>
                <a:gd name="connsiteX280" fmla="*/ 4772125 w 5026843"/>
                <a:gd name="connsiteY280" fmla="*/ 3273679 h 5025531"/>
                <a:gd name="connsiteX281" fmla="*/ 228128 w 5026843"/>
                <a:gd name="connsiteY281" fmla="*/ 3192018 h 5025531"/>
                <a:gd name="connsiteX282" fmla="*/ 232632 w 5026843"/>
                <a:gd name="connsiteY282" fmla="*/ 3208219 h 5025531"/>
                <a:gd name="connsiteX283" fmla="*/ 108833 w 5026843"/>
                <a:gd name="connsiteY283" fmla="*/ 3246435 h 5025531"/>
                <a:gd name="connsiteX284" fmla="*/ 103675 w 5026843"/>
                <a:gd name="connsiteY284" fmla="*/ 3228926 h 5025531"/>
                <a:gd name="connsiteX285" fmla="*/ 4803294 w 5026843"/>
                <a:gd name="connsiteY285" fmla="*/ 3175164 h 5025531"/>
                <a:gd name="connsiteX286" fmla="*/ 4927674 w 5026843"/>
                <a:gd name="connsiteY286" fmla="*/ 3211417 h 5025531"/>
                <a:gd name="connsiteX287" fmla="*/ 4922516 w 5026843"/>
                <a:gd name="connsiteY287" fmla="*/ 3228926 h 5025531"/>
                <a:gd name="connsiteX288" fmla="*/ 4798717 w 5026843"/>
                <a:gd name="connsiteY288" fmla="*/ 3192019 h 5025531"/>
                <a:gd name="connsiteX289" fmla="*/ 204153 w 5026843"/>
                <a:gd name="connsiteY289" fmla="*/ 3109050 h 5025531"/>
                <a:gd name="connsiteX290" fmla="*/ 208657 w 5026843"/>
                <a:gd name="connsiteY290" fmla="*/ 3125905 h 5025531"/>
                <a:gd name="connsiteX291" fmla="*/ 83551 w 5026843"/>
                <a:gd name="connsiteY291" fmla="*/ 3158960 h 5025531"/>
                <a:gd name="connsiteX292" fmla="*/ 79046 w 5026843"/>
                <a:gd name="connsiteY292" fmla="*/ 3141452 h 5025531"/>
                <a:gd name="connsiteX293" fmla="*/ 4825961 w 5026843"/>
                <a:gd name="connsiteY293" fmla="*/ 3092195 h 5025531"/>
                <a:gd name="connsiteX294" fmla="*/ 4951649 w 5026843"/>
                <a:gd name="connsiteY294" fmla="*/ 3123945 h 5025531"/>
                <a:gd name="connsiteX295" fmla="*/ 4947145 w 5026843"/>
                <a:gd name="connsiteY295" fmla="*/ 3141454 h 5025531"/>
                <a:gd name="connsiteX296" fmla="*/ 4822038 w 5026843"/>
                <a:gd name="connsiteY296" fmla="*/ 3109050 h 5025531"/>
                <a:gd name="connsiteX297" fmla="*/ 184681 w 5026843"/>
                <a:gd name="connsiteY297" fmla="*/ 3025429 h 5025531"/>
                <a:gd name="connsiteX298" fmla="*/ 188604 w 5026843"/>
                <a:gd name="connsiteY298" fmla="*/ 3042284 h 5025531"/>
                <a:gd name="connsiteX299" fmla="*/ 62843 w 5026843"/>
                <a:gd name="connsiteY299" fmla="*/ 3070763 h 5025531"/>
                <a:gd name="connsiteX300" fmla="*/ 58339 w 5026843"/>
                <a:gd name="connsiteY300" fmla="*/ 3052673 h 5025531"/>
                <a:gd name="connsiteX301" fmla="*/ 4845357 w 5026843"/>
                <a:gd name="connsiteY301" fmla="*/ 3008574 h 5025531"/>
                <a:gd name="connsiteX302" fmla="*/ 4971772 w 5026843"/>
                <a:gd name="connsiteY302" fmla="*/ 3035164 h 5025531"/>
                <a:gd name="connsiteX303" fmla="*/ 4967849 w 5026843"/>
                <a:gd name="connsiteY303" fmla="*/ 3052672 h 5025531"/>
                <a:gd name="connsiteX304" fmla="*/ 4841507 w 5026843"/>
                <a:gd name="connsiteY304" fmla="*/ 3025428 h 5025531"/>
                <a:gd name="connsiteX305" fmla="*/ 167826 w 5026843"/>
                <a:gd name="connsiteY305" fmla="*/ 2940497 h 5025531"/>
                <a:gd name="connsiteX306" fmla="*/ 171095 w 5026843"/>
                <a:gd name="connsiteY306" fmla="*/ 2958006 h 5025531"/>
                <a:gd name="connsiteX307" fmla="*/ 44026 w 5026843"/>
                <a:gd name="connsiteY307" fmla="*/ 2981981 h 5025531"/>
                <a:gd name="connsiteX308" fmla="*/ 40830 w 5026843"/>
                <a:gd name="connsiteY308" fmla="*/ 2963818 h 5025531"/>
                <a:gd name="connsiteX309" fmla="*/ 4860907 w 5026843"/>
                <a:gd name="connsiteY309" fmla="*/ 2923642 h 5025531"/>
                <a:gd name="connsiteX310" fmla="*/ 4988630 w 5026843"/>
                <a:gd name="connsiteY310" fmla="*/ 2945728 h 5025531"/>
                <a:gd name="connsiteX311" fmla="*/ 4985361 w 5026843"/>
                <a:gd name="connsiteY311" fmla="*/ 2963818 h 5025531"/>
                <a:gd name="connsiteX312" fmla="*/ 4858365 w 5026843"/>
                <a:gd name="connsiteY312" fmla="*/ 2940497 h 5025531"/>
                <a:gd name="connsiteX313" fmla="*/ 154242 w 5026843"/>
                <a:gd name="connsiteY313" fmla="*/ 2855641 h 5025531"/>
                <a:gd name="connsiteX314" fmla="*/ 156203 w 5026843"/>
                <a:gd name="connsiteY314" fmla="*/ 2873077 h 5025531"/>
                <a:gd name="connsiteX315" fmla="*/ 28481 w 5026843"/>
                <a:gd name="connsiteY315" fmla="*/ 2892548 h 5025531"/>
                <a:gd name="connsiteX316" fmla="*/ 25865 w 5026843"/>
                <a:gd name="connsiteY316" fmla="*/ 2874385 h 5025531"/>
                <a:gd name="connsiteX317" fmla="*/ 4874565 w 5026843"/>
                <a:gd name="connsiteY317" fmla="*/ 2838787 h 5025531"/>
                <a:gd name="connsiteX318" fmla="*/ 5002868 w 5026843"/>
                <a:gd name="connsiteY318" fmla="*/ 2856223 h 5025531"/>
                <a:gd name="connsiteX319" fmla="*/ 5000326 w 5026843"/>
                <a:gd name="connsiteY319" fmla="*/ 2874386 h 5025531"/>
                <a:gd name="connsiteX320" fmla="*/ 4872603 w 5026843"/>
                <a:gd name="connsiteY320" fmla="*/ 2855642 h 5025531"/>
                <a:gd name="connsiteX321" fmla="*/ 143197 w 5026843"/>
                <a:gd name="connsiteY321" fmla="*/ 2770710 h 5025531"/>
                <a:gd name="connsiteX322" fmla="*/ 145158 w 5026843"/>
                <a:gd name="connsiteY322" fmla="*/ 2787565 h 5025531"/>
                <a:gd name="connsiteX323" fmla="*/ 16856 w 5026843"/>
                <a:gd name="connsiteY323" fmla="*/ 2802459 h 5025531"/>
                <a:gd name="connsiteX324" fmla="*/ 14241 w 5026843"/>
                <a:gd name="connsiteY324" fmla="*/ 2784296 h 5025531"/>
                <a:gd name="connsiteX325" fmla="*/ 4884953 w 5026843"/>
                <a:gd name="connsiteY325" fmla="*/ 2753201 h 5025531"/>
                <a:gd name="connsiteX326" fmla="*/ 5013909 w 5026843"/>
                <a:gd name="connsiteY326" fmla="*/ 2766133 h 5025531"/>
                <a:gd name="connsiteX327" fmla="*/ 5011947 w 5026843"/>
                <a:gd name="connsiteY327" fmla="*/ 2784296 h 5025531"/>
                <a:gd name="connsiteX328" fmla="*/ 4882992 w 5026843"/>
                <a:gd name="connsiteY328" fmla="*/ 2770710 h 5025531"/>
                <a:gd name="connsiteX329" fmla="*/ 4884953 w 5026843"/>
                <a:gd name="connsiteY329" fmla="*/ 2753201 h 5025531"/>
                <a:gd name="connsiteX330" fmla="*/ 136077 w 5026843"/>
                <a:gd name="connsiteY330" fmla="*/ 2684473 h 5025531"/>
                <a:gd name="connsiteX331" fmla="*/ 137385 w 5026843"/>
                <a:gd name="connsiteY331" fmla="*/ 2701982 h 5025531"/>
                <a:gd name="connsiteX332" fmla="*/ 8428 w 5026843"/>
                <a:gd name="connsiteY332" fmla="*/ 2711716 h 5025531"/>
                <a:gd name="connsiteX333" fmla="*/ 7120 w 5026843"/>
                <a:gd name="connsiteY333" fmla="*/ 2694208 h 5025531"/>
                <a:gd name="connsiteX334" fmla="*/ 4891419 w 5026843"/>
                <a:gd name="connsiteY334" fmla="*/ 2667618 h 5025531"/>
                <a:gd name="connsiteX335" fmla="*/ 5021029 w 5026843"/>
                <a:gd name="connsiteY335" fmla="*/ 2676045 h 5025531"/>
                <a:gd name="connsiteX336" fmla="*/ 5019721 w 5026843"/>
                <a:gd name="connsiteY336" fmla="*/ 2694207 h 5025531"/>
                <a:gd name="connsiteX337" fmla="*/ 4890112 w 5026843"/>
                <a:gd name="connsiteY337" fmla="*/ 2684473 h 5025531"/>
                <a:gd name="connsiteX338" fmla="*/ 131573 w 5026843"/>
                <a:gd name="connsiteY338" fmla="*/ 2598963 h 5025531"/>
                <a:gd name="connsiteX339" fmla="*/ 131573 w 5026843"/>
                <a:gd name="connsiteY339" fmla="*/ 2615818 h 5025531"/>
                <a:gd name="connsiteX340" fmla="*/ 2543 w 5026843"/>
                <a:gd name="connsiteY340" fmla="*/ 2621629 h 5025531"/>
                <a:gd name="connsiteX341" fmla="*/ 1889 w 5026843"/>
                <a:gd name="connsiteY341" fmla="*/ 2603467 h 5025531"/>
                <a:gd name="connsiteX342" fmla="*/ 4895270 w 5026843"/>
                <a:gd name="connsiteY342" fmla="*/ 2581454 h 5025531"/>
                <a:gd name="connsiteX343" fmla="*/ 5024954 w 5026843"/>
                <a:gd name="connsiteY343" fmla="*/ 2585377 h 5025531"/>
                <a:gd name="connsiteX344" fmla="*/ 5024300 w 5026843"/>
                <a:gd name="connsiteY344" fmla="*/ 2603466 h 5025531"/>
                <a:gd name="connsiteX345" fmla="*/ 4895270 w 5026843"/>
                <a:gd name="connsiteY345" fmla="*/ 2598962 h 5025531"/>
                <a:gd name="connsiteX346" fmla="*/ 0 w 5026843"/>
                <a:gd name="connsiteY346" fmla="*/ 2512725 h 5025531"/>
                <a:gd name="connsiteX347" fmla="*/ 128957 w 5026843"/>
                <a:gd name="connsiteY347" fmla="*/ 2512725 h 5025531"/>
                <a:gd name="connsiteX348" fmla="*/ 129611 w 5026843"/>
                <a:gd name="connsiteY348" fmla="*/ 2529581 h 5025531"/>
                <a:gd name="connsiteX349" fmla="*/ 0 w 5026843"/>
                <a:gd name="connsiteY349" fmla="*/ 2530888 h 5025531"/>
                <a:gd name="connsiteX350" fmla="*/ 5026189 w 5026843"/>
                <a:gd name="connsiteY350" fmla="*/ 2494635 h 5025531"/>
                <a:gd name="connsiteX351" fmla="*/ 5026843 w 5026843"/>
                <a:gd name="connsiteY351" fmla="*/ 2512725 h 5025531"/>
                <a:gd name="connsiteX352" fmla="*/ 4897232 w 5026843"/>
                <a:gd name="connsiteY352" fmla="*/ 2512725 h 5025531"/>
                <a:gd name="connsiteX353" fmla="*/ 4896578 w 5026843"/>
                <a:gd name="connsiteY353" fmla="*/ 2495216 h 5025531"/>
                <a:gd name="connsiteX354" fmla="*/ 1889 w 5026843"/>
                <a:gd name="connsiteY354" fmla="*/ 2421982 h 5025531"/>
                <a:gd name="connsiteX355" fmla="*/ 131573 w 5026843"/>
                <a:gd name="connsiteY355" fmla="*/ 2426559 h 5025531"/>
                <a:gd name="connsiteX356" fmla="*/ 130919 w 5026843"/>
                <a:gd name="connsiteY356" fmla="*/ 2444068 h 5025531"/>
                <a:gd name="connsiteX357" fmla="*/ 1235 w 5026843"/>
                <a:gd name="connsiteY357" fmla="*/ 2440145 h 5025531"/>
                <a:gd name="connsiteX358" fmla="*/ 5023646 w 5026843"/>
                <a:gd name="connsiteY358" fmla="*/ 2403894 h 5025531"/>
                <a:gd name="connsiteX359" fmla="*/ 5024300 w 5026843"/>
                <a:gd name="connsiteY359" fmla="*/ 2421984 h 5025531"/>
                <a:gd name="connsiteX360" fmla="*/ 4895270 w 5026843"/>
                <a:gd name="connsiteY360" fmla="*/ 2426561 h 5025531"/>
                <a:gd name="connsiteX361" fmla="*/ 4894616 w 5026843"/>
                <a:gd name="connsiteY361" fmla="*/ 2409052 h 5025531"/>
                <a:gd name="connsiteX362" fmla="*/ 7122 w 5026843"/>
                <a:gd name="connsiteY362" fmla="*/ 2331241 h 5025531"/>
                <a:gd name="connsiteX363" fmla="*/ 136077 w 5026843"/>
                <a:gd name="connsiteY363" fmla="*/ 2340322 h 5025531"/>
                <a:gd name="connsiteX364" fmla="*/ 134770 w 5026843"/>
                <a:gd name="connsiteY364" fmla="*/ 2357830 h 5025531"/>
                <a:gd name="connsiteX365" fmla="*/ 5160 w 5026843"/>
                <a:gd name="connsiteY365" fmla="*/ 2349403 h 5025531"/>
                <a:gd name="connsiteX366" fmla="*/ 5017760 w 5026843"/>
                <a:gd name="connsiteY366" fmla="*/ 2313151 h 5025531"/>
                <a:gd name="connsiteX367" fmla="*/ 5019721 w 5026843"/>
                <a:gd name="connsiteY367" fmla="*/ 2331240 h 5025531"/>
                <a:gd name="connsiteX368" fmla="*/ 4890112 w 5026843"/>
                <a:gd name="connsiteY368" fmla="*/ 2340321 h 5025531"/>
                <a:gd name="connsiteX369" fmla="*/ 4888804 w 5026843"/>
                <a:gd name="connsiteY369" fmla="*/ 2323467 h 5025531"/>
                <a:gd name="connsiteX370" fmla="*/ 14240 w 5026843"/>
                <a:gd name="connsiteY370" fmla="*/ 2241154 h 5025531"/>
                <a:gd name="connsiteX371" fmla="*/ 143195 w 5026843"/>
                <a:gd name="connsiteY371" fmla="*/ 2254813 h 5025531"/>
                <a:gd name="connsiteX372" fmla="*/ 141234 w 5026843"/>
                <a:gd name="connsiteY372" fmla="*/ 2271668 h 5025531"/>
                <a:gd name="connsiteX373" fmla="*/ 12278 w 5026843"/>
                <a:gd name="connsiteY373" fmla="*/ 2258663 h 5025531"/>
                <a:gd name="connsiteX374" fmla="*/ 14240 w 5026843"/>
                <a:gd name="connsiteY374" fmla="*/ 2241154 h 5025531"/>
                <a:gd name="connsiteX375" fmla="*/ 5009333 w 5026843"/>
                <a:gd name="connsiteY375" fmla="*/ 2223064 h 5025531"/>
                <a:gd name="connsiteX376" fmla="*/ 5011948 w 5026843"/>
                <a:gd name="connsiteY376" fmla="*/ 2241154 h 5025531"/>
                <a:gd name="connsiteX377" fmla="*/ 4882993 w 5026843"/>
                <a:gd name="connsiteY377" fmla="*/ 2254813 h 5025531"/>
                <a:gd name="connsiteX378" fmla="*/ 4881031 w 5026843"/>
                <a:gd name="connsiteY378" fmla="*/ 2237957 h 5025531"/>
                <a:gd name="connsiteX379" fmla="*/ 25864 w 5026843"/>
                <a:gd name="connsiteY379" fmla="*/ 2151065 h 5025531"/>
                <a:gd name="connsiteX380" fmla="*/ 154240 w 5026843"/>
                <a:gd name="connsiteY380" fmla="*/ 2169228 h 5025531"/>
                <a:gd name="connsiteX381" fmla="*/ 151625 w 5026843"/>
                <a:gd name="connsiteY381" fmla="*/ 2186737 h 5025531"/>
                <a:gd name="connsiteX382" fmla="*/ 23975 w 5026843"/>
                <a:gd name="connsiteY382" fmla="*/ 2168574 h 5025531"/>
                <a:gd name="connsiteX383" fmla="*/ 4998365 w 5026843"/>
                <a:gd name="connsiteY383" fmla="*/ 2132975 h 5025531"/>
                <a:gd name="connsiteX384" fmla="*/ 5000327 w 5026843"/>
                <a:gd name="connsiteY384" fmla="*/ 2151065 h 5025531"/>
                <a:gd name="connsiteX385" fmla="*/ 4872604 w 5026843"/>
                <a:gd name="connsiteY385" fmla="*/ 2169228 h 5025531"/>
                <a:gd name="connsiteX386" fmla="*/ 4869989 w 5026843"/>
                <a:gd name="connsiteY386" fmla="*/ 2152373 h 5025531"/>
                <a:gd name="connsiteX387" fmla="*/ 40831 w 5026843"/>
                <a:gd name="connsiteY387" fmla="*/ 2061630 h 5025531"/>
                <a:gd name="connsiteX388" fmla="*/ 167827 w 5026843"/>
                <a:gd name="connsiteY388" fmla="*/ 2084370 h 5025531"/>
                <a:gd name="connsiteX389" fmla="*/ 165285 w 5026843"/>
                <a:gd name="connsiteY389" fmla="*/ 2101225 h 5025531"/>
                <a:gd name="connsiteX390" fmla="*/ 37562 w 5026843"/>
                <a:gd name="connsiteY390" fmla="*/ 2079139 h 5025531"/>
                <a:gd name="connsiteX391" fmla="*/ 4982163 w 5026843"/>
                <a:gd name="connsiteY391" fmla="*/ 2043542 h 5025531"/>
                <a:gd name="connsiteX392" fmla="*/ 4985359 w 5026843"/>
                <a:gd name="connsiteY392" fmla="*/ 2061632 h 5025531"/>
                <a:gd name="connsiteX393" fmla="*/ 4858363 w 5026843"/>
                <a:gd name="connsiteY393" fmla="*/ 2084372 h 5025531"/>
                <a:gd name="connsiteX394" fmla="*/ 4855094 w 5026843"/>
                <a:gd name="connsiteY394" fmla="*/ 2067517 h 5025531"/>
                <a:gd name="connsiteX395" fmla="*/ 58340 w 5026843"/>
                <a:gd name="connsiteY395" fmla="*/ 1972197 h 5025531"/>
                <a:gd name="connsiteX396" fmla="*/ 184682 w 5026843"/>
                <a:gd name="connsiteY396" fmla="*/ 2000095 h 5025531"/>
                <a:gd name="connsiteX397" fmla="*/ 180832 w 5026843"/>
                <a:gd name="connsiteY397" fmla="*/ 2016950 h 5025531"/>
                <a:gd name="connsiteX398" fmla="*/ 54417 w 5026843"/>
                <a:gd name="connsiteY398" fmla="*/ 1990360 h 5025531"/>
                <a:gd name="connsiteX399" fmla="*/ 4964000 w 5026843"/>
                <a:gd name="connsiteY399" fmla="*/ 1954688 h 5025531"/>
                <a:gd name="connsiteX400" fmla="*/ 4967850 w 5026843"/>
                <a:gd name="connsiteY400" fmla="*/ 1972197 h 5025531"/>
                <a:gd name="connsiteX401" fmla="*/ 4841508 w 5026843"/>
                <a:gd name="connsiteY401" fmla="*/ 2000095 h 5025531"/>
                <a:gd name="connsiteX402" fmla="*/ 4837585 w 5026843"/>
                <a:gd name="connsiteY402" fmla="*/ 1983240 h 5025531"/>
                <a:gd name="connsiteX403" fmla="*/ 79047 w 5026843"/>
                <a:gd name="connsiteY403" fmla="*/ 1884070 h 5025531"/>
                <a:gd name="connsiteX404" fmla="*/ 204154 w 5026843"/>
                <a:gd name="connsiteY404" fmla="*/ 1916473 h 5025531"/>
                <a:gd name="connsiteX405" fmla="*/ 200231 w 5026843"/>
                <a:gd name="connsiteY405" fmla="*/ 1932674 h 5025531"/>
                <a:gd name="connsiteX406" fmla="*/ 75124 w 5026843"/>
                <a:gd name="connsiteY406" fmla="*/ 1901579 h 5025531"/>
                <a:gd name="connsiteX407" fmla="*/ 4942641 w 5026843"/>
                <a:gd name="connsiteY407" fmla="*/ 1866561 h 5025531"/>
                <a:gd name="connsiteX408" fmla="*/ 4947145 w 5026843"/>
                <a:gd name="connsiteY408" fmla="*/ 1884069 h 5025531"/>
                <a:gd name="connsiteX409" fmla="*/ 4822038 w 5026843"/>
                <a:gd name="connsiteY409" fmla="*/ 1916471 h 5025531"/>
                <a:gd name="connsiteX410" fmla="*/ 4817534 w 5026843"/>
                <a:gd name="connsiteY410" fmla="*/ 1899616 h 5025531"/>
                <a:gd name="connsiteX411" fmla="*/ 103676 w 5026843"/>
                <a:gd name="connsiteY411" fmla="*/ 1796598 h 5025531"/>
                <a:gd name="connsiteX412" fmla="*/ 228129 w 5026843"/>
                <a:gd name="connsiteY412" fmla="*/ 1833505 h 5025531"/>
                <a:gd name="connsiteX413" fmla="*/ 222898 w 5026843"/>
                <a:gd name="connsiteY413" fmla="*/ 1849706 h 5025531"/>
                <a:gd name="connsiteX414" fmla="*/ 98518 w 5026843"/>
                <a:gd name="connsiteY414" fmla="*/ 1814107 h 5025531"/>
                <a:gd name="connsiteX415" fmla="*/ 4917358 w 5026843"/>
                <a:gd name="connsiteY415" fmla="*/ 1779088 h 5025531"/>
                <a:gd name="connsiteX416" fmla="*/ 4922516 w 5026843"/>
                <a:gd name="connsiteY416" fmla="*/ 1796597 h 5025531"/>
                <a:gd name="connsiteX417" fmla="*/ 4798717 w 5026843"/>
                <a:gd name="connsiteY417" fmla="*/ 1833504 h 5025531"/>
                <a:gd name="connsiteX418" fmla="*/ 4793559 w 5026843"/>
                <a:gd name="connsiteY418" fmla="*/ 1816649 h 5025531"/>
                <a:gd name="connsiteX419" fmla="*/ 131573 w 5026843"/>
                <a:gd name="connsiteY419" fmla="*/ 1710360 h 5025531"/>
                <a:gd name="connsiteX420" fmla="*/ 254064 w 5026843"/>
                <a:gd name="connsiteY420" fmla="*/ 1751190 h 5025531"/>
                <a:gd name="connsiteX421" fmla="*/ 248179 w 5026843"/>
                <a:gd name="connsiteY421" fmla="*/ 1767391 h 5025531"/>
                <a:gd name="connsiteX422" fmla="*/ 125688 w 5026843"/>
                <a:gd name="connsiteY422" fmla="*/ 1727215 h 5025531"/>
                <a:gd name="connsiteX423" fmla="*/ 4889457 w 5026843"/>
                <a:gd name="connsiteY423" fmla="*/ 1692851 h 5025531"/>
                <a:gd name="connsiteX424" fmla="*/ 4895269 w 5026843"/>
                <a:gd name="connsiteY424" fmla="*/ 1710360 h 5025531"/>
                <a:gd name="connsiteX425" fmla="*/ 4772125 w 5026843"/>
                <a:gd name="connsiteY425" fmla="*/ 1751190 h 5025531"/>
                <a:gd name="connsiteX426" fmla="*/ 4766967 w 5026843"/>
                <a:gd name="connsiteY426" fmla="*/ 1734989 h 5025531"/>
                <a:gd name="connsiteX427" fmla="*/ 161361 w 5026843"/>
                <a:gd name="connsiteY427" fmla="*/ 1624850 h 5025531"/>
                <a:gd name="connsiteX428" fmla="*/ 282543 w 5026843"/>
                <a:gd name="connsiteY428" fmla="*/ 1670183 h 5025531"/>
                <a:gd name="connsiteX429" fmla="*/ 276077 w 5026843"/>
                <a:gd name="connsiteY429" fmla="*/ 1686384 h 5025531"/>
                <a:gd name="connsiteX430" fmla="*/ 154895 w 5026843"/>
                <a:gd name="connsiteY430" fmla="*/ 1641704 h 5025531"/>
                <a:gd name="connsiteX431" fmla="*/ 4858362 w 5026843"/>
                <a:gd name="connsiteY431" fmla="*/ 1607341 h 5025531"/>
                <a:gd name="connsiteX432" fmla="*/ 4864828 w 5026843"/>
                <a:gd name="connsiteY432" fmla="*/ 1624850 h 5025531"/>
                <a:gd name="connsiteX433" fmla="*/ 4743646 w 5026843"/>
                <a:gd name="connsiteY433" fmla="*/ 1670184 h 5025531"/>
                <a:gd name="connsiteX434" fmla="*/ 4737180 w 5026843"/>
                <a:gd name="connsiteY434" fmla="*/ 1653983 h 5025531"/>
                <a:gd name="connsiteX435" fmla="*/ 195071 w 5026843"/>
                <a:gd name="connsiteY435" fmla="*/ 1539919 h 5025531"/>
                <a:gd name="connsiteX436" fmla="*/ 314292 w 5026843"/>
                <a:gd name="connsiteY436" fmla="*/ 1590485 h 5025531"/>
                <a:gd name="connsiteX437" fmla="*/ 307826 w 5026843"/>
                <a:gd name="connsiteY437" fmla="*/ 1606033 h 5025531"/>
                <a:gd name="connsiteX438" fmla="*/ 187951 w 5026843"/>
                <a:gd name="connsiteY438" fmla="*/ 1556774 h 5025531"/>
                <a:gd name="connsiteX439" fmla="*/ 4823999 w 5026843"/>
                <a:gd name="connsiteY439" fmla="*/ 1523718 h 5025531"/>
                <a:gd name="connsiteX440" fmla="*/ 4831118 w 5026843"/>
                <a:gd name="connsiteY440" fmla="*/ 1539919 h 5025531"/>
                <a:gd name="connsiteX441" fmla="*/ 4711898 w 5026843"/>
                <a:gd name="connsiteY441" fmla="*/ 1590486 h 5025531"/>
                <a:gd name="connsiteX442" fmla="*/ 4705359 w 5026843"/>
                <a:gd name="connsiteY442" fmla="*/ 1574284 h 5025531"/>
                <a:gd name="connsiteX443" fmla="*/ 231978 w 5026843"/>
                <a:gd name="connsiteY443" fmla="*/ 1456952 h 5025531"/>
                <a:gd name="connsiteX444" fmla="*/ 349310 w 5026843"/>
                <a:gd name="connsiteY444" fmla="*/ 1511368 h 5025531"/>
                <a:gd name="connsiteX445" fmla="*/ 342190 w 5026843"/>
                <a:gd name="connsiteY445" fmla="*/ 1527569 h 5025531"/>
                <a:gd name="connsiteX446" fmla="*/ 224204 w 5026843"/>
                <a:gd name="connsiteY446" fmla="*/ 1473807 h 5025531"/>
                <a:gd name="connsiteX447" fmla="*/ 4787020 w 5026843"/>
                <a:gd name="connsiteY447" fmla="*/ 1440749 h 5025531"/>
                <a:gd name="connsiteX448" fmla="*/ 4794213 w 5026843"/>
                <a:gd name="connsiteY448" fmla="*/ 1456950 h 5025531"/>
                <a:gd name="connsiteX449" fmla="*/ 4676880 w 5026843"/>
                <a:gd name="connsiteY449" fmla="*/ 1511366 h 5025531"/>
                <a:gd name="connsiteX450" fmla="*/ 4669760 w 5026843"/>
                <a:gd name="connsiteY450" fmla="*/ 1495819 h 5025531"/>
                <a:gd name="connsiteX451" fmla="*/ 271573 w 5026843"/>
                <a:gd name="connsiteY451" fmla="*/ 1375944 h 5025531"/>
                <a:gd name="connsiteX452" fmla="*/ 386944 w 5026843"/>
                <a:gd name="connsiteY452" fmla="*/ 1434282 h 5025531"/>
                <a:gd name="connsiteX453" fmla="*/ 379098 w 5026843"/>
                <a:gd name="connsiteY453" fmla="*/ 1449830 h 5025531"/>
                <a:gd name="connsiteX454" fmla="*/ 263799 w 5026843"/>
                <a:gd name="connsiteY454" fmla="*/ 1391491 h 5025531"/>
                <a:gd name="connsiteX455" fmla="*/ 4746191 w 5026843"/>
                <a:gd name="connsiteY455" fmla="*/ 1359743 h 5025531"/>
                <a:gd name="connsiteX456" fmla="*/ 4754618 w 5026843"/>
                <a:gd name="connsiteY456" fmla="*/ 1375944 h 5025531"/>
                <a:gd name="connsiteX457" fmla="*/ 4639319 w 5026843"/>
                <a:gd name="connsiteY457" fmla="*/ 1434283 h 5025531"/>
                <a:gd name="connsiteX458" fmla="*/ 4631473 w 5026843"/>
                <a:gd name="connsiteY458" fmla="*/ 1418735 h 5025531"/>
                <a:gd name="connsiteX459" fmla="*/ 314292 w 5026843"/>
                <a:gd name="connsiteY459" fmla="*/ 1295591 h 5025531"/>
                <a:gd name="connsiteX460" fmla="*/ 427119 w 5026843"/>
                <a:gd name="connsiteY460" fmla="*/ 1358435 h 5025531"/>
                <a:gd name="connsiteX461" fmla="*/ 418692 w 5026843"/>
                <a:gd name="connsiteY461" fmla="*/ 1373328 h 5025531"/>
                <a:gd name="connsiteX462" fmla="*/ 305210 w 5026843"/>
                <a:gd name="connsiteY462" fmla="*/ 1311138 h 5025531"/>
                <a:gd name="connsiteX463" fmla="*/ 4703471 w 5026843"/>
                <a:gd name="connsiteY463" fmla="*/ 1279390 h 5025531"/>
                <a:gd name="connsiteX464" fmla="*/ 4712552 w 5026843"/>
                <a:gd name="connsiteY464" fmla="*/ 1295591 h 5025531"/>
                <a:gd name="connsiteX465" fmla="*/ 4599071 w 5026843"/>
                <a:gd name="connsiteY465" fmla="*/ 1358434 h 5025531"/>
                <a:gd name="connsiteX466" fmla="*/ 4590643 w 5026843"/>
                <a:gd name="connsiteY466" fmla="*/ 1342887 h 5025531"/>
                <a:gd name="connsiteX467" fmla="*/ 359045 w 5026843"/>
                <a:gd name="connsiteY467" fmla="*/ 1216481 h 5025531"/>
                <a:gd name="connsiteX468" fmla="*/ 469838 w 5026843"/>
                <a:gd name="connsiteY468" fmla="*/ 1283241 h 5025531"/>
                <a:gd name="connsiteX469" fmla="*/ 461410 w 5026843"/>
                <a:gd name="connsiteY469" fmla="*/ 1298134 h 5025531"/>
                <a:gd name="connsiteX470" fmla="*/ 349963 w 5026843"/>
                <a:gd name="connsiteY470" fmla="*/ 1232683 h 5025531"/>
                <a:gd name="connsiteX471" fmla="*/ 4657408 w 5026843"/>
                <a:gd name="connsiteY471" fmla="*/ 1200934 h 5025531"/>
                <a:gd name="connsiteX472" fmla="*/ 4667143 w 5026843"/>
                <a:gd name="connsiteY472" fmla="*/ 1216482 h 5025531"/>
                <a:gd name="connsiteX473" fmla="*/ 4556350 w 5026843"/>
                <a:gd name="connsiteY473" fmla="*/ 1283241 h 5025531"/>
                <a:gd name="connsiteX474" fmla="*/ 4547269 w 5026843"/>
                <a:gd name="connsiteY474" fmla="*/ 1269009 h 5025531"/>
                <a:gd name="connsiteX475" fmla="*/ 407650 w 5026843"/>
                <a:gd name="connsiteY475" fmla="*/ 1140052 h 5025531"/>
                <a:gd name="connsiteX476" fmla="*/ 516555 w 5026843"/>
                <a:gd name="connsiteY476" fmla="*/ 1210668 h 5025531"/>
                <a:gd name="connsiteX477" fmla="*/ 506820 w 5026843"/>
                <a:gd name="connsiteY477" fmla="*/ 1225561 h 5025531"/>
                <a:gd name="connsiteX478" fmla="*/ 397914 w 5026843"/>
                <a:gd name="connsiteY478" fmla="*/ 1155599 h 5025531"/>
                <a:gd name="connsiteX479" fmla="*/ 4608806 w 5026843"/>
                <a:gd name="connsiteY479" fmla="*/ 1124505 h 5025531"/>
                <a:gd name="connsiteX480" fmla="*/ 4618541 w 5026843"/>
                <a:gd name="connsiteY480" fmla="*/ 1140052 h 5025531"/>
                <a:gd name="connsiteX481" fmla="*/ 4510289 w 5026843"/>
                <a:gd name="connsiteY481" fmla="*/ 1210669 h 5025531"/>
                <a:gd name="connsiteX482" fmla="*/ 4500554 w 5026843"/>
                <a:gd name="connsiteY482" fmla="*/ 1196430 h 5025531"/>
                <a:gd name="connsiteX483" fmla="*/ 458868 w 5026843"/>
                <a:gd name="connsiteY483" fmla="*/ 1064857 h 5025531"/>
                <a:gd name="connsiteX484" fmla="*/ 564504 w 5026843"/>
                <a:gd name="connsiteY484" fmla="*/ 1139397 h 5025531"/>
                <a:gd name="connsiteX485" fmla="*/ 554769 w 5026843"/>
                <a:gd name="connsiteY485" fmla="*/ 1153638 h 5025531"/>
                <a:gd name="connsiteX486" fmla="*/ 448479 w 5026843"/>
                <a:gd name="connsiteY486" fmla="*/ 1079750 h 5025531"/>
                <a:gd name="connsiteX487" fmla="*/ 4557005 w 5026843"/>
                <a:gd name="connsiteY487" fmla="*/ 1049964 h 5025531"/>
                <a:gd name="connsiteX488" fmla="*/ 4567321 w 5026843"/>
                <a:gd name="connsiteY488" fmla="*/ 1064858 h 5025531"/>
                <a:gd name="connsiteX489" fmla="*/ 4461687 w 5026843"/>
                <a:gd name="connsiteY489" fmla="*/ 1139399 h 5025531"/>
                <a:gd name="connsiteX490" fmla="*/ 4451951 w 5026843"/>
                <a:gd name="connsiteY490" fmla="*/ 1125740 h 5025531"/>
                <a:gd name="connsiteX491" fmla="*/ 512630 w 5026843"/>
                <a:gd name="connsiteY491" fmla="*/ 991624 h 5025531"/>
                <a:gd name="connsiteX492" fmla="*/ 615068 w 5026843"/>
                <a:gd name="connsiteY492" fmla="*/ 1070015 h 5025531"/>
                <a:gd name="connsiteX493" fmla="*/ 604679 w 5026843"/>
                <a:gd name="connsiteY493" fmla="*/ 1083674 h 5025531"/>
                <a:gd name="connsiteX494" fmla="*/ 501006 w 5026843"/>
                <a:gd name="connsiteY494" fmla="*/ 1005864 h 5025531"/>
                <a:gd name="connsiteX495" fmla="*/ 4502514 w 5026843"/>
                <a:gd name="connsiteY495" fmla="*/ 977383 h 5025531"/>
                <a:gd name="connsiteX496" fmla="*/ 4514211 w 5026843"/>
                <a:gd name="connsiteY496" fmla="*/ 991623 h 5025531"/>
                <a:gd name="connsiteX497" fmla="*/ 4411119 w 5026843"/>
                <a:gd name="connsiteY497" fmla="*/ 1070015 h 5025531"/>
                <a:gd name="connsiteX498" fmla="*/ 4400149 w 5026843"/>
                <a:gd name="connsiteY498" fmla="*/ 1056429 h 5025531"/>
                <a:gd name="connsiteX499" fmla="*/ 568356 w 5026843"/>
                <a:gd name="connsiteY499" fmla="*/ 920280 h 5025531"/>
                <a:gd name="connsiteX500" fmla="*/ 668834 w 5026843"/>
                <a:gd name="connsiteY500" fmla="*/ 1002593 h 5025531"/>
                <a:gd name="connsiteX501" fmla="*/ 657863 w 5026843"/>
                <a:gd name="connsiteY501" fmla="*/ 1016252 h 5025531"/>
                <a:gd name="connsiteX502" fmla="*/ 557386 w 5026843"/>
                <a:gd name="connsiteY502" fmla="*/ 934592 h 5025531"/>
                <a:gd name="connsiteX503" fmla="*/ 4446139 w 5026843"/>
                <a:gd name="connsiteY503" fmla="*/ 906039 h 5025531"/>
                <a:gd name="connsiteX504" fmla="*/ 4457836 w 5026843"/>
                <a:gd name="connsiteY504" fmla="*/ 920279 h 5025531"/>
                <a:gd name="connsiteX505" fmla="*/ 4358012 w 5026843"/>
                <a:gd name="connsiteY505" fmla="*/ 1002592 h 5025531"/>
                <a:gd name="connsiteX506" fmla="*/ 4346969 w 5026843"/>
                <a:gd name="connsiteY506" fmla="*/ 989006 h 5025531"/>
                <a:gd name="connsiteX507" fmla="*/ 627349 w 5026843"/>
                <a:gd name="connsiteY507" fmla="*/ 851625 h 5025531"/>
                <a:gd name="connsiteX508" fmla="*/ 724557 w 5026843"/>
                <a:gd name="connsiteY508" fmla="*/ 937135 h 5025531"/>
                <a:gd name="connsiteX509" fmla="*/ 713586 w 5026843"/>
                <a:gd name="connsiteY509" fmla="*/ 950141 h 5025531"/>
                <a:gd name="connsiteX510" fmla="*/ 615725 w 5026843"/>
                <a:gd name="connsiteY510" fmla="*/ 865210 h 5025531"/>
                <a:gd name="connsiteX511" fmla="*/ 4387143 w 5026843"/>
                <a:gd name="connsiteY511" fmla="*/ 838038 h 5025531"/>
                <a:gd name="connsiteX512" fmla="*/ 4398840 w 5026843"/>
                <a:gd name="connsiteY512" fmla="*/ 851623 h 5025531"/>
                <a:gd name="connsiteX513" fmla="*/ 4301633 w 5026843"/>
                <a:gd name="connsiteY513" fmla="*/ 937134 h 5025531"/>
                <a:gd name="connsiteX514" fmla="*/ 4290590 w 5026843"/>
                <a:gd name="connsiteY514" fmla="*/ 924203 h 5025531"/>
                <a:gd name="connsiteX515" fmla="*/ 688957 w 5026843"/>
                <a:gd name="connsiteY515" fmla="*/ 784856 h 5025531"/>
                <a:gd name="connsiteX516" fmla="*/ 782897 w 5026843"/>
                <a:gd name="connsiteY516" fmla="*/ 873638 h 5025531"/>
                <a:gd name="connsiteX517" fmla="*/ 770618 w 5026843"/>
                <a:gd name="connsiteY517" fmla="*/ 885990 h 5025531"/>
                <a:gd name="connsiteX518" fmla="*/ 676606 w 5026843"/>
                <a:gd name="connsiteY518" fmla="*/ 797789 h 5025531"/>
                <a:gd name="connsiteX519" fmla="*/ 4324954 w 5026843"/>
                <a:gd name="connsiteY519" fmla="*/ 771270 h 5025531"/>
                <a:gd name="connsiteX520" fmla="*/ 4337233 w 5026843"/>
                <a:gd name="connsiteY520" fmla="*/ 784856 h 5025531"/>
                <a:gd name="connsiteX521" fmla="*/ 4243293 w 5026843"/>
                <a:gd name="connsiteY521" fmla="*/ 873637 h 5025531"/>
                <a:gd name="connsiteX522" fmla="*/ 4231596 w 5026843"/>
                <a:gd name="connsiteY522" fmla="*/ 861358 h 5025531"/>
                <a:gd name="connsiteX523" fmla="*/ 752454 w 5026843"/>
                <a:gd name="connsiteY523" fmla="*/ 719396 h 5025531"/>
                <a:gd name="connsiteX524" fmla="*/ 843195 w 5026843"/>
                <a:gd name="connsiteY524" fmla="*/ 812100 h 5025531"/>
                <a:gd name="connsiteX525" fmla="*/ 830263 w 5026843"/>
                <a:gd name="connsiteY525" fmla="*/ 823724 h 5025531"/>
                <a:gd name="connsiteX526" fmla="*/ 738868 w 5026843"/>
                <a:gd name="connsiteY526" fmla="*/ 732328 h 5025531"/>
                <a:gd name="connsiteX527" fmla="*/ 4260803 w 5026843"/>
                <a:gd name="connsiteY527" fmla="*/ 707047 h 5025531"/>
                <a:gd name="connsiteX528" fmla="*/ 4274389 w 5026843"/>
                <a:gd name="connsiteY528" fmla="*/ 719399 h 5025531"/>
                <a:gd name="connsiteX529" fmla="*/ 4183648 w 5026843"/>
                <a:gd name="connsiteY529" fmla="*/ 812102 h 5025531"/>
                <a:gd name="connsiteX530" fmla="*/ 4170716 w 5026843"/>
                <a:gd name="connsiteY530" fmla="*/ 799751 h 5025531"/>
                <a:gd name="connsiteX531" fmla="*/ 817914 w 5026843"/>
                <a:gd name="connsiteY531" fmla="*/ 657207 h 5025531"/>
                <a:gd name="connsiteX532" fmla="*/ 905388 w 5026843"/>
                <a:gd name="connsiteY532" fmla="*/ 752454 h 5025531"/>
                <a:gd name="connsiteX533" fmla="*/ 893109 w 5026843"/>
                <a:gd name="connsiteY533" fmla="*/ 764152 h 5025531"/>
                <a:gd name="connsiteX534" fmla="*/ 804982 w 5026843"/>
                <a:gd name="connsiteY534" fmla="*/ 669485 h 5025531"/>
                <a:gd name="connsiteX535" fmla="*/ 4194692 w 5026843"/>
                <a:gd name="connsiteY535" fmla="*/ 644857 h 5025531"/>
                <a:gd name="connsiteX536" fmla="*/ 4208278 w 5026843"/>
                <a:gd name="connsiteY536" fmla="*/ 657207 h 5025531"/>
                <a:gd name="connsiteX537" fmla="*/ 4120805 w 5026843"/>
                <a:gd name="connsiteY537" fmla="*/ 752453 h 5025531"/>
                <a:gd name="connsiteX538" fmla="*/ 4108454 w 5026843"/>
                <a:gd name="connsiteY538" fmla="*/ 740756 h 5025531"/>
                <a:gd name="connsiteX539" fmla="*/ 886642 w 5026843"/>
                <a:gd name="connsiteY539" fmla="*/ 597559 h 5025531"/>
                <a:gd name="connsiteX540" fmla="*/ 970191 w 5026843"/>
                <a:gd name="connsiteY540" fmla="*/ 696075 h 5025531"/>
                <a:gd name="connsiteX541" fmla="*/ 957259 w 5026843"/>
                <a:gd name="connsiteY541" fmla="*/ 707045 h 5025531"/>
                <a:gd name="connsiteX542" fmla="*/ 872329 w 5026843"/>
                <a:gd name="connsiteY542" fmla="*/ 609185 h 5025531"/>
                <a:gd name="connsiteX543" fmla="*/ 4126616 w 5026843"/>
                <a:gd name="connsiteY543" fmla="*/ 585210 h 5025531"/>
                <a:gd name="connsiteX544" fmla="*/ 4140202 w 5026843"/>
                <a:gd name="connsiteY544" fmla="*/ 597561 h 5025531"/>
                <a:gd name="connsiteX545" fmla="*/ 4055999 w 5026843"/>
                <a:gd name="connsiteY545" fmla="*/ 696078 h 5025531"/>
                <a:gd name="connsiteX546" fmla="*/ 4042994 w 5026843"/>
                <a:gd name="connsiteY546" fmla="*/ 684380 h 5025531"/>
                <a:gd name="connsiteX547" fmla="*/ 956605 w 5026843"/>
                <a:gd name="connsiteY547" fmla="*/ 539874 h 5025531"/>
                <a:gd name="connsiteX548" fmla="*/ 1036958 w 5026843"/>
                <a:gd name="connsiteY548" fmla="*/ 641587 h 5025531"/>
                <a:gd name="connsiteX549" fmla="*/ 1023372 w 5026843"/>
                <a:gd name="connsiteY549" fmla="*/ 651977 h 5025531"/>
                <a:gd name="connsiteX550" fmla="*/ 942365 w 5026843"/>
                <a:gd name="connsiteY550" fmla="*/ 550919 h 5025531"/>
                <a:gd name="connsiteX551" fmla="*/ 4055344 w 5026843"/>
                <a:gd name="connsiteY551" fmla="*/ 528831 h 5025531"/>
                <a:gd name="connsiteX552" fmla="*/ 4069584 w 5026843"/>
                <a:gd name="connsiteY552" fmla="*/ 539875 h 5025531"/>
                <a:gd name="connsiteX553" fmla="*/ 3989885 w 5026843"/>
                <a:gd name="connsiteY553" fmla="*/ 641587 h 5025531"/>
                <a:gd name="connsiteX554" fmla="*/ 3976226 w 5026843"/>
                <a:gd name="connsiteY554" fmla="*/ 630617 h 5025531"/>
                <a:gd name="connsiteX555" fmla="*/ 1028531 w 5026843"/>
                <a:gd name="connsiteY555" fmla="*/ 484806 h 5025531"/>
                <a:gd name="connsiteX556" fmla="*/ 1105033 w 5026843"/>
                <a:gd name="connsiteY556" fmla="*/ 589133 h 5025531"/>
                <a:gd name="connsiteX557" fmla="*/ 1090793 w 5026843"/>
                <a:gd name="connsiteY557" fmla="*/ 598868 h 5025531"/>
                <a:gd name="connsiteX558" fmla="*/ 1013637 w 5026843"/>
                <a:gd name="connsiteY558" fmla="*/ 495123 h 5025531"/>
                <a:gd name="connsiteX559" fmla="*/ 3982692 w 5026843"/>
                <a:gd name="connsiteY559" fmla="*/ 474417 h 5025531"/>
                <a:gd name="connsiteX560" fmla="*/ 3997658 w 5026843"/>
                <a:gd name="connsiteY560" fmla="*/ 484806 h 5025531"/>
                <a:gd name="connsiteX561" fmla="*/ 3921157 w 5026843"/>
                <a:gd name="connsiteY561" fmla="*/ 589133 h 5025531"/>
                <a:gd name="connsiteX562" fmla="*/ 3906917 w 5026843"/>
                <a:gd name="connsiteY562" fmla="*/ 579399 h 5025531"/>
                <a:gd name="connsiteX563" fmla="*/ 1102417 w 5026843"/>
                <a:gd name="connsiteY563" fmla="*/ 432278 h 5025531"/>
                <a:gd name="connsiteX564" fmla="*/ 1175068 w 5026843"/>
                <a:gd name="connsiteY564" fmla="*/ 539221 h 5025531"/>
                <a:gd name="connsiteX565" fmla="*/ 1161410 w 5026843"/>
                <a:gd name="connsiteY565" fmla="*/ 548956 h 5025531"/>
                <a:gd name="connsiteX566" fmla="*/ 1087523 w 5026843"/>
                <a:gd name="connsiteY566" fmla="*/ 442667 h 5025531"/>
                <a:gd name="connsiteX567" fmla="*/ 3908805 w 5026843"/>
                <a:gd name="connsiteY567" fmla="*/ 421889 h 5025531"/>
                <a:gd name="connsiteX568" fmla="*/ 3923771 w 5026843"/>
                <a:gd name="connsiteY568" fmla="*/ 432278 h 5025531"/>
                <a:gd name="connsiteX569" fmla="*/ 3851193 w 5026843"/>
                <a:gd name="connsiteY569" fmla="*/ 539222 h 5025531"/>
                <a:gd name="connsiteX570" fmla="*/ 3836880 w 5026843"/>
                <a:gd name="connsiteY570" fmla="*/ 529487 h 5025531"/>
                <a:gd name="connsiteX571" fmla="*/ 1178919 w 5026843"/>
                <a:gd name="connsiteY571" fmla="*/ 383019 h 5025531"/>
                <a:gd name="connsiteX572" fmla="*/ 1247647 w 5026843"/>
                <a:gd name="connsiteY572" fmla="*/ 492579 h 5025531"/>
                <a:gd name="connsiteX573" fmla="*/ 1233335 w 5026843"/>
                <a:gd name="connsiteY573" fmla="*/ 501660 h 5025531"/>
                <a:gd name="connsiteX574" fmla="*/ 1163372 w 5026843"/>
                <a:gd name="connsiteY574" fmla="*/ 392755 h 5025531"/>
                <a:gd name="connsiteX575" fmla="*/ 3832378 w 5026843"/>
                <a:gd name="connsiteY575" fmla="*/ 373284 h 5025531"/>
                <a:gd name="connsiteX576" fmla="*/ 3847271 w 5026843"/>
                <a:gd name="connsiteY576" fmla="*/ 383019 h 5025531"/>
                <a:gd name="connsiteX577" fmla="*/ 3778542 w 5026843"/>
                <a:gd name="connsiteY577" fmla="*/ 492577 h 5025531"/>
                <a:gd name="connsiteX578" fmla="*/ 3764302 w 5026843"/>
                <a:gd name="connsiteY578" fmla="*/ 483497 h 5025531"/>
                <a:gd name="connsiteX579" fmla="*/ 1256729 w 5026843"/>
                <a:gd name="connsiteY579" fmla="*/ 336377 h 5025531"/>
                <a:gd name="connsiteX580" fmla="*/ 1321534 w 5026843"/>
                <a:gd name="connsiteY580" fmla="*/ 447824 h 5025531"/>
                <a:gd name="connsiteX581" fmla="*/ 1306568 w 5026843"/>
                <a:gd name="connsiteY581" fmla="*/ 456906 h 5025531"/>
                <a:gd name="connsiteX582" fmla="*/ 1240528 w 5026843"/>
                <a:gd name="connsiteY582" fmla="*/ 345458 h 5025531"/>
                <a:gd name="connsiteX583" fmla="*/ 3753913 w 5026843"/>
                <a:gd name="connsiteY583" fmla="*/ 327296 h 5025531"/>
                <a:gd name="connsiteX584" fmla="*/ 3769461 w 5026843"/>
                <a:gd name="connsiteY584" fmla="*/ 336377 h 5025531"/>
                <a:gd name="connsiteX585" fmla="*/ 3704656 w 5026843"/>
                <a:gd name="connsiteY585" fmla="*/ 447824 h 5025531"/>
                <a:gd name="connsiteX586" fmla="*/ 3689762 w 5026843"/>
                <a:gd name="connsiteY586" fmla="*/ 439397 h 5025531"/>
                <a:gd name="connsiteX587" fmla="*/ 1335773 w 5026843"/>
                <a:gd name="connsiteY587" fmla="*/ 291624 h 5025531"/>
                <a:gd name="connsiteX588" fmla="*/ 1396728 w 5026843"/>
                <a:gd name="connsiteY588" fmla="*/ 406342 h 5025531"/>
                <a:gd name="connsiteX589" fmla="*/ 1381108 w 5026843"/>
                <a:gd name="connsiteY589" fmla="*/ 414116 h 5025531"/>
                <a:gd name="connsiteX590" fmla="*/ 1319572 w 5026843"/>
                <a:gd name="connsiteY590" fmla="*/ 300052 h 5025531"/>
                <a:gd name="connsiteX591" fmla="*/ 3674215 w 5026843"/>
                <a:gd name="connsiteY591" fmla="*/ 283849 h 5025531"/>
                <a:gd name="connsiteX592" fmla="*/ 3690417 w 5026843"/>
                <a:gd name="connsiteY592" fmla="*/ 291623 h 5025531"/>
                <a:gd name="connsiteX593" fmla="*/ 3630116 w 5026843"/>
                <a:gd name="connsiteY593" fmla="*/ 406341 h 5025531"/>
                <a:gd name="connsiteX594" fmla="*/ 3614568 w 5026843"/>
                <a:gd name="connsiteY594" fmla="*/ 398567 h 5025531"/>
                <a:gd name="connsiteX595" fmla="*/ 1416783 w 5026843"/>
                <a:gd name="connsiteY595" fmla="*/ 250794 h 5025531"/>
                <a:gd name="connsiteX596" fmla="*/ 1473162 w 5026843"/>
                <a:gd name="connsiteY596" fmla="*/ 366820 h 5025531"/>
                <a:gd name="connsiteX597" fmla="*/ 1457614 w 5026843"/>
                <a:gd name="connsiteY597" fmla="*/ 374593 h 5025531"/>
                <a:gd name="connsiteX598" fmla="*/ 1400581 w 5026843"/>
                <a:gd name="connsiteY598" fmla="*/ 258568 h 5025531"/>
                <a:gd name="connsiteX599" fmla="*/ 3593209 w 5026843"/>
                <a:gd name="connsiteY599" fmla="*/ 242365 h 5025531"/>
                <a:gd name="connsiteX600" fmla="*/ 3610064 w 5026843"/>
                <a:gd name="connsiteY600" fmla="*/ 250793 h 5025531"/>
                <a:gd name="connsiteX601" fmla="*/ 3553032 w 5026843"/>
                <a:gd name="connsiteY601" fmla="*/ 366818 h 5025531"/>
                <a:gd name="connsiteX602" fmla="*/ 3537484 w 5026843"/>
                <a:gd name="connsiteY602" fmla="*/ 359698 h 5025531"/>
                <a:gd name="connsiteX603" fmla="*/ 1499094 w 5026843"/>
                <a:gd name="connsiteY603" fmla="*/ 212580 h 5025531"/>
                <a:gd name="connsiteX604" fmla="*/ 1551621 w 5026843"/>
                <a:gd name="connsiteY604" fmla="*/ 331147 h 5025531"/>
                <a:gd name="connsiteX605" fmla="*/ 1535420 w 5026843"/>
                <a:gd name="connsiteY605" fmla="*/ 338266 h 5025531"/>
                <a:gd name="connsiteX606" fmla="*/ 1482893 w 5026843"/>
                <a:gd name="connsiteY606" fmla="*/ 220354 h 5025531"/>
                <a:gd name="connsiteX607" fmla="*/ 3510892 w 5026843"/>
                <a:gd name="connsiteY607" fmla="*/ 205460 h 5025531"/>
                <a:gd name="connsiteX608" fmla="*/ 3527093 w 5026843"/>
                <a:gd name="connsiteY608" fmla="*/ 212579 h 5025531"/>
                <a:gd name="connsiteX609" fmla="*/ 3475220 w 5026843"/>
                <a:gd name="connsiteY609" fmla="*/ 331147 h 5025531"/>
                <a:gd name="connsiteX610" fmla="*/ 3459019 w 5026843"/>
                <a:gd name="connsiteY610" fmla="*/ 324026 h 5025531"/>
                <a:gd name="connsiteX611" fmla="*/ 1582717 w 5026843"/>
                <a:gd name="connsiteY611" fmla="*/ 177562 h 5025531"/>
                <a:gd name="connsiteX612" fmla="*/ 1630667 w 5026843"/>
                <a:gd name="connsiteY612" fmla="*/ 298090 h 5025531"/>
                <a:gd name="connsiteX613" fmla="*/ 1614466 w 5026843"/>
                <a:gd name="connsiteY613" fmla="*/ 303975 h 5025531"/>
                <a:gd name="connsiteX614" fmla="*/ 1565862 w 5026843"/>
                <a:gd name="connsiteY614" fmla="*/ 184682 h 5025531"/>
                <a:gd name="connsiteX615" fmla="*/ 3426617 w 5026843"/>
                <a:gd name="connsiteY615" fmla="*/ 171095 h 5025531"/>
                <a:gd name="connsiteX616" fmla="*/ 3443473 w 5026843"/>
                <a:gd name="connsiteY616" fmla="*/ 177562 h 5025531"/>
                <a:gd name="connsiteX617" fmla="*/ 3395522 w 5026843"/>
                <a:gd name="connsiteY617" fmla="*/ 298090 h 5025531"/>
                <a:gd name="connsiteX618" fmla="*/ 3379321 w 5026843"/>
                <a:gd name="connsiteY618" fmla="*/ 291625 h 5025531"/>
                <a:gd name="connsiteX619" fmla="*/ 1667648 w 5026843"/>
                <a:gd name="connsiteY619" fmla="*/ 145158 h 5025531"/>
                <a:gd name="connsiteX620" fmla="*/ 1711020 w 5026843"/>
                <a:gd name="connsiteY620" fmla="*/ 266994 h 5025531"/>
                <a:gd name="connsiteX621" fmla="*/ 1694819 w 5026843"/>
                <a:gd name="connsiteY621" fmla="*/ 272805 h 5025531"/>
                <a:gd name="connsiteX622" fmla="*/ 1650139 w 5026843"/>
                <a:gd name="connsiteY622" fmla="*/ 150970 h 5025531"/>
                <a:gd name="connsiteX623" fmla="*/ 3341760 w 5026843"/>
                <a:gd name="connsiteY623" fmla="*/ 139346 h 5025531"/>
                <a:gd name="connsiteX624" fmla="*/ 3358615 w 5026843"/>
                <a:gd name="connsiteY624" fmla="*/ 145158 h 5025531"/>
                <a:gd name="connsiteX625" fmla="*/ 3315169 w 5026843"/>
                <a:gd name="connsiteY625" fmla="*/ 266994 h 5025531"/>
                <a:gd name="connsiteX626" fmla="*/ 3298968 w 5026843"/>
                <a:gd name="connsiteY626" fmla="*/ 261836 h 5025531"/>
                <a:gd name="connsiteX627" fmla="*/ 1753813 w 5026843"/>
                <a:gd name="connsiteY627" fmla="*/ 116025 h 5025531"/>
                <a:gd name="connsiteX628" fmla="*/ 1792682 w 5026843"/>
                <a:gd name="connsiteY628" fmla="*/ 239751 h 5025531"/>
                <a:gd name="connsiteX629" fmla="*/ 1776480 w 5026843"/>
                <a:gd name="connsiteY629" fmla="*/ 244982 h 5025531"/>
                <a:gd name="connsiteX630" fmla="*/ 1736304 w 5026843"/>
                <a:gd name="connsiteY630" fmla="*/ 121837 h 5025531"/>
                <a:gd name="connsiteX631" fmla="*/ 3255523 w 5026843"/>
                <a:gd name="connsiteY631" fmla="*/ 110794 h 5025531"/>
                <a:gd name="connsiteX632" fmla="*/ 3272379 w 5026843"/>
                <a:gd name="connsiteY632" fmla="*/ 116025 h 5025531"/>
                <a:gd name="connsiteX633" fmla="*/ 3233509 w 5026843"/>
                <a:gd name="connsiteY633" fmla="*/ 239751 h 5025531"/>
                <a:gd name="connsiteX634" fmla="*/ 3217308 w 5026843"/>
                <a:gd name="connsiteY634" fmla="*/ 234593 h 5025531"/>
                <a:gd name="connsiteX635" fmla="*/ 1840631 w 5026843"/>
                <a:gd name="connsiteY635" fmla="*/ 90743 h 5025531"/>
                <a:gd name="connsiteX636" fmla="*/ 1874996 w 5026843"/>
                <a:gd name="connsiteY636" fmla="*/ 215778 h 5025531"/>
                <a:gd name="connsiteX637" fmla="*/ 1858794 w 5026843"/>
                <a:gd name="connsiteY637" fmla="*/ 220355 h 5025531"/>
                <a:gd name="connsiteX638" fmla="*/ 1823195 w 5026843"/>
                <a:gd name="connsiteY638" fmla="*/ 95901 h 5025531"/>
                <a:gd name="connsiteX639" fmla="*/ 3168049 w 5026843"/>
                <a:gd name="connsiteY639" fmla="*/ 86164 h 5025531"/>
                <a:gd name="connsiteX640" fmla="*/ 3185558 w 5026843"/>
                <a:gd name="connsiteY640" fmla="*/ 90741 h 5025531"/>
                <a:gd name="connsiteX641" fmla="*/ 3151194 w 5026843"/>
                <a:gd name="connsiteY641" fmla="*/ 215776 h 5025531"/>
                <a:gd name="connsiteX642" fmla="*/ 3134339 w 5026843"/>
                <a:gd name="connsiteY642" fmla="*/ 210618 h 5025531"/>
                <a:gd name="connsiteX643" fmla="*/ 1928831 w 5026843"/>
                <a:gd name="connsiteY643" fmla="*/ 68001 h 5025531"/>
                <a:gd name="connsiteX644" fmla="*/ 1958619 w 5026843"/>
                <a:gd name="connsiteY644" fmla="*/ 193762 h 5025531"/>
                <a:gd name="connsiteX645" fmla="*/ 1941763 w 5026843"/>
                <a:gd name="connsiteY645" fmla="*/ 197685 h 5025531"/>
                <a:gd name="connsiteX646" fmla="*/ 1910668 w 5026843"/>
                <a:gd name="connsiteY646" fmla="*/ 72578 h 5025531"/>
                <a:gd name="connsiteX647" fmla="*/ 3079852 w 5026843"/>
                <a:gd name="connsiteY647" fmla="*/ 64151 h 5025531"/>
                <a:gd name="connsiteX648" fmla="*/ 3097361 w 5026843"/>
                <a:gd name="connsiteY648" fmla="*/ 68002 h 5025531"/>
                <a:gd name="connsiteX649" fmla="*/ 3067573 w 5026843"/>
                <a:gd name="connsiteY649" fmla="*/ 193764 h 5025531"/>
                <a:gd name="connsiteX650" fmla="*/ 3050718 w 5026843"/>
                <a:gd name="connsiteY650" fmla="*/ 189913 h 5025531"/>
                <a:gd name="connsiteX651" fmla="*/ 2016956 w 5026843"/>
                <a:gd name="connsiteY651" fmla="*/ 48605 h 5025531"/>
                <a:gd name="connsiteX652" fmla="*/ 2042893 w 5026843"/>
                <a:gd name="connsiteY652" fmla="*/ 174947 h 5025531"/>
                <a:gd name="connsiteX653" fmla="*/ 2026038 w 5026843"/>
                <a:gd name="connsiteY653" fmla="*/ 178870 h 5025531"/>
                <a:gd name="connsiteX654" fmla="*/ 1999446 w 5026843"/>
                <a:gd name="connsiteY654" fmla="*/ 51801 h 5025531"/>
                <a:gd name="connsiteX655" fmla="*/ 2016956 w 5026843"/>
                <a:gd name="connsiteY655" fmla="*/ 48605 h 5025531"/>
                <a:gd name="connsiteX656" fmla="*/ 2991070 w 5026843"/>
                <a:gd name="connsiteY656" fmla="*/ 45334 h 5025531"/>
                <a:gd name="connsiteX657" fmla="*/ 3009234 w 5026843"/>
                <a:gd name="connsiteY657" fmla="*/ 48603 h 5025531"/>
                <a:gd name="connsiteX658" fmla="*/ 2983951 w 5026843"/>
                <a:gd name="connsiteY658" fmla="*/ 174945 h 5025531"/>
                <a:gd name="connsiteX659" fmla="*/ 2966441 w 5026843"/>
                <a:gd name="connsiteY659" fmla="*/ 172402 h 5025531"/>
                <a:gd name="connsiteX660" fmla="*/ 2106390 w 5026843"/>
                <a:gd name="connsiteY660" fmla="*/ 32403 h 5025531"/>
                <a:gd name="connsiteX661" fmla="*/ 2127168 w 5026843"/>
                <a:gd name="connsiteY661" fmla="*/ 160052 h 5025531"/>
                <a:gd name="connsiteX662" fmla="*/ 2110313 w 5026843"/>
                <a:gd name="connsiteY662" fmla="*/ 163321 h 5025531"/>
                <a:gd name="connsiteX663" fmla="*/ 2088881 w 5026843"/>
                <a:gd name="connsiteY663" fmla="*/ 35600 h 5025531"/>
                <a:gd name="connsiteX664" fmla="*/ 2901638 w 5026843"/>
                <a:gd name="connsiteY664" fmla="*/ 29133 h 5025531"/>
                <a:gd name="connsiteX665" fmla="*/ 2919801 w 5026843"/>
                <a:gd name="connsiteY665" fmla="*/ 32402 h 5025531"/>
                <a:gd name="connsiteX666" fmla="*/ 2899022 w 5026843"/>
                <a:gd name="connsiteY666" fmla="*/ 160050 h 5025531"/>
                <a:gd name="connsiteX667" fmla="*/ 2882239 w 5026843"/>
                <a:gd name="connsiteY667" fmla="*/ 156853 h 5025531"/>
                <a:gd name="connsiteX668" fmla="*/ 2196480 w 5026843"/>
                <a:gd name="connsiteY668" fmla="*/ 19398 h 5025531"/>
                <a:gd name="connsiteX669" fmla="*/ 2212682 w 5026843"/>
                <a:gd name="connsiteY669" fmla="*/ 147773 h 5025531"/>
                <a:gd name="connsiteX670" fmla="*/ 2195826 w 5026843"/>
                <a:gd name="connsiteY670" fmla="*/ 150316 h 5025531"/>
                <a:gd name="connsiteX671" fmla="*/ 2178317 w 5026843"/>
                <a:gd name="connsiteY671" fmla="*/ 22014 h 5025531"/>
                <a:gd name="connsiteX672" fmla="*/ 2811547 w 5026843"/>
                <a:gd name="connsiteY672" fmla="*/ 17509 h 5025531"/>
                <a:gd name="connsiteX673" fmla="*/ 2829710 w 5026843"/>
                <a:gd name="connsiteY673" fmla="*/ 19397 h 5025531"/>
                <a:gd name="connsiteX674" fmla="*/ 2813509 w 5026843"/>
                <a:gd name="connsiteY674" fmla="*/ 147774 h 5025531"/>
                <a:gd name="connsiteX675" fmla="*/ 2796654 w 5026843"/>
                <a:gd name="connsiteY675" fmla="*/ 145812 h 5025531"/>
                <a:gd name="connsiteX676" fmla="*/ 2286566 w 5026843"/>
                <a:gd name="connsiteY676" fmla="*/ 9664 h 5025531"/>
                <a:gd name="connsiteX677" fmla="*/ 2298263 w 5026843"/>
                <a:gd name="connsiteY677" fmla="*/ 138694 h 5025531"/>
                <a:gd name="connsiteX678" fmla="*/ 2280754 w 5026843"/>
                <a:gd name="connsiteY678" fmla="*/ 140002 h 5025531"/>
                <a:gd name="connsiteX679" fmla="*/ 2268403 w 5026843"/>
                <a:gd name="connsiteY679" fmla="*/ 10971 h 5025531"/>
                <a:gd name="connsiteX680" fmla="*/ 2721459 w 5026843"/>
                <a:gd name="connsiteY680" fmla="*/ 8428 h 5025531"/>
                <a:gd name="connsiteX681" fmla="*/ 2739622 w 5026843"/>
                <a:gd name="connsiteY681" fmla="*/ 9664 h 5025531"/>
                <a:gd name="connsiteX682" fmla="*/ 2727925 w 5026843"/>
                <a:gd name="connsiteY682" fmla="*/ 138694 h 5025531"/>
                <a:gd name="connsiteX683" fmla="*/ 2711070 w 5026843"/>
                <a:gd name="connsiteY683" fmla="*/ 137386 h 5025531"/>
                <a:gd name="connsiteX684" fmla="*/ 2377310 w 5026843"/>
                <a:gd name="connsiteY684" fmla="*/ 3198 h 5025531"/>
                <a:gd name="connsiteX685" fmla="*/ 2383777 w 5026843"/>
                <a:gd name="connsiteY685" fmla="*/ 132228 h 5025531"/>
                <a:gd name="connsiteX686" fmla="*/ 2366921 w 5026843"/>
                <a:gd name="connsiteY686" fmla="*/ 133463 h 5025531"/>
                <a:gd name="connsiteX687" fmla="*/ 2359147 w 5026843"/>
                <a:gd name="connsiteY687" fmla="*/ 4506 h 5025531"/>
                <a:gd name="connsiteX688" fmla="*/ 2631372 w 5026843"/>
                <a:gd name="connsiteY688" fmla="*/ 1889 h 5025531"/>
                <a:gd name="connsiteX689" fmla="*/ 2648881 w 5026843"/>
                <a:gd name="connsiteY689" fmla="*/ 3197 h 5025531"/>
                <a:gd name="connsiteX690" fmla="*/ 2642415 w 5026843"/>
                <a:gd name="connsiteY690" fmla="*/ 132227 h 5025531"/>
                <a:gd name="connsiteX691" fmla="*/ 2624906 w 5026843"/>
                <a:gd name="connsiteY691" fmla="*/ 131573 h 5025531"/>
                <a:gd name="connsiteX692" fmla="*/ 2540631 w 5026843"/>
                <a:gd name="connsiteY692" fmla="*/ 0 h 5025531"/>
                <a:gd name="connsiteX693" fmla="*/ 2558795 w 5026843"/>
                <a:gd name="connsiteY693" fmla="*/ 0 h 5025531"/>
                <a:gd name="connsiteX694" fmla="*/ 2556180 w 5026843"/>
                <a:gd name="connsiteY694" fmla="*/ 129611 h 5025531"/>
                <a:gd name="connsiteX695" fmla="*/ 2538669 w 5026843"/>
                <a:gd name="connsiteY695" fmla="*/ 128957 h 5025531"/>
                <a:gd name="connsiteX696" fmla="*/ 2468053 w 5026843"/>
                <a:gd name="connsiteY696" fmla="*/ 0 h 5025531"/>
                <a:gd name="connsiteX697" fmla="*/ 2470014 w 5026843"/>
                <a:gd name="connsiteY697" fmla="*/ 129611 h 5025531"/>
                <a:gd name="connsiteX698" fmla="*/ 2453158 w 5026843"/>
                <a:gd name="connsiteY698" fmla="*/ 130265 h 5025531"/>
                <a:gd name="connsiteX699" fmla="*/ 2449888 w 5026843"/>
                <a:gd name="connsiteY699" fmla="*/ 654 h 502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</a:cxnLst>
              <a:rect l="l" t="t" r="r" b="b"/>
              <a:pathLst>
                <a:path w="5026843" h="5025531">
                  <a:moveTo>
                    <a:pt x="2470013" y="4895919"/>
                  </a:moveTo>
                  <a:lnTo>
                    <a:pt x="2487522" y="4895919"/>
                  </a:lnTo>
                  <a:lnTo>
                    <a:pt x="2486214" y="5025531"/>
                  </a:lnTo>
                  <a:lnTo>
                    <a:pt x="2468051" y="5024877"/>
                  </a:lnTo>
                  <a:close/>
                  <a:moveTo>
                    <a:pt x="2573686" y="4895264"/>
                  </a:moveTo>
                  <a:lnTo>
                    <a:pt x="2576955" y="5024222"/>
                  </a:lnTo>
                  <a:lnTo>
                    <a:pt x="2558794" y="5024876"/>
                  </a:lnTo>
                  <a:lnTo>
                    <a:pt x="2556178" y="4895918"/>
                  </a:lnTo>
                  <a:close/>
                  <a:moveTo>
                    <a:pt x="2383774" y="4893302"/>
                  </a:moveTo>
                  <a:cubicBezTo>
                    <a:pt x="2389659" y="4893956"/>
                    <a:pt x="2395471" y="4893956"/>
                    <a:pt x="2401284" y="4893956"/>
                  </a:cubicBezTo>
                  <a:lnTo>
                    <a:pt x="2395471" y="5022914"/>
                  </a:lnTo>
                  <a:cubicBezTo>
                    <a:pt x="2389005" y="5022914"/>
                    <a:pt x="2383120" y="5022914"/>
                    <a:pt x="2377308" y="5022260"/>
                  </a:cubicBezTo>
                  <a:close/>
                  <a:moveTo>
                    <a:pt x="2659270" y="4891996"/>
                  </a:moveTo>
                  <a:lnTo>
                    <a:pt x="2667044" y="5021027"/>
                  </a:lnTo>
                  <a:lnTo>
                    <a:pt x="2648881" y="5022262"/>
                  </a:lnTo>
                  <a:lnTo>
                    <a:pt x="2642415" y="4893304"/>
                  </a:lnTo>
                  <a:close/>
                  <a:moveTo>
                    <a:pt x="2298264" y="4886836"/>
                  </a:moveTo>
                  <a:lnTo>
                    <a:pt x="2315119" y="4888144"/>
                  </a:lnTo>
                  <a:lnTo>
                    <a:pt x="2304730" y="5017102"/>
                  </a:lnTo>
                  <a:lnTo>
                    <a:pt x="2286567" y="5015140"/>
                  </a:lnTo>
                  <a:close/>
                  <a:moveTo>
                    <a:pt x="2745434" y="4885530"/>
                  </a:moveTo>
                  <a:lnTo>
                    <a:pt x="2757785" y="5013834"/>
                  </a:lnTo>
                  <a:lnTo>
                    <a:pt x="2739622" y="5015142"/>
                  </a:lnTo>
                  <a:lnTo>
                    <a:pt x="2727925" y="4886838"/>
                  </a:lnTo>
                  <a:close/>
                  <a:moveTo>
                    <a:pt x="2212681" y="4877101"/>
                  </a:moveTo>
                  <a:lnTo>
                    <a:pt x="2229537" y="4879063"/>
                  </a:lnTo>
                  <a:lnTo>
                    <a:pt x="2214643" y="5008019"/>
                  </a:lnTo>
                  <a:lnTo>
                    <a:pt x="2196480" y="5005476"/>
                  </a:lnTo>
                  <a:close/>
                  <a:moveTo>
                    <a:pt x="2831018" y="4875139"/>
                  </a:moveTo>
                  <a:lnTo>
                    <a:pt x="2847873" y="5003516"/>
                  </a:lnTo>
                  <a:lnTo>
                    <a:pt x="2829710" y="5005477"/>
                  </a:lnTo>
                  <a:lnTo>
                    <a:pt x="2813509" y="4877101"/>
                  </a:lnTo>
                  <a:close/>
                  <a:moveTo>
                    <a:pt x="2127170" y="4865477"/>
                  </a:moveTo>
                  <a:lnTo>
                    <a:pt x="2143954" y="4868020"/>
                  </a:lnTo>
                  <a:lnTo>
                    <a:pt x="2124555" y="4996394"/>
                  </a:lnTo>
                  <a:lnTo>
                    <a:pt x="2106391" y="4993125"/>
                  </a:lnTo>
                  <a:close/>
                  <a:moveTo>
                    <a:pt x="2915876" y="4862209"/>
                  </a:moveTo>
                  <a:lnTo>
                    <a:pt x="2937308" y="4989857"/>
                  </a:lnTo>
                  <a:lnTo>
                    <a:pt x="2919799" y="4993127"/>
                  </a:lnTo>
                  <a:lnTo>
                    <a:pt x="2899021" y="4865478"/>
                  </a:lnTo>
                  <a:close/>
                  <a:moveTo>
                    <a:pt x="2042893" y="4849857"/>
                  </a:moveTo>
                  <a:lnTo>
                    <a:pt x="2059748" y="4853127"/>
                  </a:lnTo>
                  <a:lnTo>
                    <a:pt x="2035119" y="4980195"/>
                  </a:lnTo>
                  <a:lnTo>
                    <a:pt x="2016956" y="4976926"/>
                  </a:lnTo>
                  <a:close/>
                  <a:moveTo>
                    <a:pt x="3000806" y="4846660"/>
                  </a:moveTo>
                  <a:lnTo>
                    <a:pt x="3026743" y="4973656"/>
                  </a:lnTo>
                  <a:cubicBezTo>
                    <a:pt x="3020931" y="4974964"/>
                    <a:pt x="3015046" y="4975618"/>
                    <a:pt x="3009234" y="4976925"/>
                  </a:cubicBezTo>
                  <a:lnTo>
                    <a:pt x="2983950" y="4849857"/>
                  </a:lnTo>
                  <a:cubicBezTo>
                    <a:pt x="2989181" y="4849275"/>
                    <a:pt x="2994994" y="4847968"/>
                    <a:pt x="3000806" y="4846660"/>
                  </a:cubicBezTo>
                  <a:close/>
                  <a:moveTo>
                    <a:pt x="1958618" y="4831113"/>
                  </a:moveTo>
                  <a:lnTo>
                    <a:pt x="1975473" y="4834963"/>
                  </a:lnTo>
                  <a:lnTo>
                    <a:pt x="1946340" y="4961378"/>
                  </a:lnTo>
                  <a:lnTo>
                    <a:pt x="1928831" y="4956801"/>
                  </a:lnTo>
                  <a:close/>
                  <a:moveTo>
                    <a:pt x="3084428" y="4827190"/>
                  </a:moveTo>
                  <a:lnTo>
                    <a:pt x="3115524" y="4952951"/>
                  </a:lnTo>
                  <a:lnTo>
                    <a:pt x="3097360" y="4956802"/>
                  </a:lnTo>
                  <a:lnTo>
                    <a:pt x="3067573" y="4831113"/>
                  </a:lnTo>
                  <a:close/>
                  <a:moveTo>
                    <a:pt x="1874995" y="4809681"/>
                  </a:moveTo>
                  <a:lnTo>
                    <a:pt x="1891851" y="4814258"/>
                  </a:lnTo>
                  <a:lnTo>
                    <a:pt x="1858140" y="4939365"/>
                  </a:lnTo>
                  <a:lnTo>
                    <a:pt x="1840631" y="4934134"/>
                  </a:lnTo>
                  <a:close/>
                  <a:moveTo>
                    <a:pt x="3167395" y="4805175"/>
                  </a:moveTo>
                  <a:lnTo>
                    <a:pt x="3202995" y="4929627"/>
                  </a:lnTo>
                  <a:lnTo>
                    <a:pt x="3185558" y="4934132"/>
                  </a:lnTo>
                  <a:lnTo>
                    <a:pt x="3151194" y="4809679"/>
                  </a:lnTo>
                  <a:close/>
                  <a:moveTo>
                    <a:pt x="1792683" y="4785706"/>
                  </a:moveTo>
                  <a:cubicBezTo>
                    <a:pt x="1797914" y="4787668"/>
                    <a:pt x="1803726" y="4789629"/>
                    <a:pt x="1808885" y="4790937"/>
                  </a:cubicBezTo>
                  <a:lnTo>
                    <a:pt x="1770669" y="4914736"/>
                  </a:lnTo>
                  <a:cubicBezTo>
                    <a:pt x="1764857" y="4912775"/>
                    <a:pt x="1759626" y="4910813"/>
                    <a:pt x="1753813" y="4908851"/>
                  </a:cubicBezTo>
                  <a:close/>
                  <a:moveTo>
                    <a:pt x="3249710" y="4779894"/>
                  </a:moveTo>
                  <a:lnTo>
                    <a:pt x="3289886" y="4903039"/>
                  </a:lnTo>
                  <a:lnTo>
                    <a:pt x="3272377" y="4908852"/>
                  </a:lnTo>
                  <a:lnTo>
                    <a:pt x="3233509" y="4785706"/>
                  </a:lnTo>
                  <a:close/>
                  <a:moveTo>
                    <a:pt x="1711022" y="4757881"/>
                  </a:moveTo>
                  <a:lnTo>
                    <a:pt x="1727224" y="4763693"/>
                  </a:lnTo>
                  <a:lnTo>
                    <a:pt x="1685085" y="4885530"/>
                  </a:lnTo>
                  <a:lnTo>
                    <a:pt x="1667649" y="4879717"/>
                  </a:lnTo>
                  <a:close/>
                  <a:moveTo>
                    <a:pt x="3331371" y="4752648"/>
                  </a:moveTo>
                  <a:lnTo>
                    <a:pt x="3376053" y="4873903"/>
                  </a:lnTo>
                  <a:lnTo>
                    <a:pt x="3358616" y="4879715"/>
                  </a:lnTo>
                  <a:lnTo>
                    <a:pt x="3315169" y="4757879"/>
                  </a:lnTo>
                  <a:close/>
                  <a:moveTo>
                    <a:pt x="1630667" y="4727366"/>
                  </a:moveTo>
                  <a:lnTo>
                    <a:pt x="1646869" y="4733905"/>
                  </a:lnTo>
                  <a:lnTo>
                    <a:pt x="1599572" y="4854433"/>
                  </a:lnTo>
                  <a:lnTo>
                    <a:pt x="1582717" y="4847313"/>
                  </a:lnTo>
                  <a:close/>
                  <a:moveTo>
                    <a:pt x="3411723" y="4720900"/>
                  </a:moveTo>
                  <a:lnTo>
                    <a:pt x="3460327" y="4840847"/>
                  </a:lnTo>
                  <a:lnTo>
                    <a:pt x="3443471" y="4847313"/>
                  </a:lnTo>
                  <a:lnTo>
                    <a:pt x="3395521" y="4727366"/>
                  </a:lnTo>
                  <a:close/>
                  <a:moveTo>
                    <a:pt x="1551623" y="4694311"/>
                  </a:moveTo>
                  <a:lnTo>
                    <a:pt x="1567170" y="4701504"/>
                  </a:lnTo>
                  <a:lnTo>
                    <a:pt x="1515951" y="4820071"/>
                  </a:lnTo>
                  <a:lnTo>
                    <a:pt x="1499096" y="4812297"/>
                  </a:lnTo>
                  <a:close/>
                  <a:moveTo>
                    <a:pt x="3490770" y="4687190"/>
                  </a:moveTo>
                  <a:lnTo>
                    <a:pt x="3543950" y="4805176"/>
                  </a:lnTo>
                  <a:lnTo>
                    <a:pt x="3527095" y="4812296"/>
                  </a:lnTo>
                  <a:lnTo>
                    <a:pt x="3475222" y="4694310"/>
                  </a:lnTo>
                  <a:close/>
                  <a:moveTo>
                    <a:pt x="1473161" y="4658057"/>
                  </a:moveTo>
                  <a:cubicBezTo>
                    <a:pt x="1478392" y="4661254"/>
                    <a:pt x="1483550" y="4663215"/>
                    <a:pt x="1488709" y="4665831"/>
                  </a:cubicBezTo>
                  <a:lnTo>
                    <a:pt x="1432984" y="4782510"/>
                  </a:lnTo>
                  <a:cubicBezTo>
                    <a:pt x="1427172" y="4779895"/>
                    <a:pt x="1421941" y="4777279"/>
                    <a:pt x="1416782" y="4774736"/>
                  </a:cubicBezTo>
                  <a:close/>
                  <a:moveTo>
                    <a:pt x="3568579" y="4650283"/>
                  </a:moveTo>
                  <a:lnTo>
                    <a:pt x="3625611" y="4766309"/>
                  </a:lnTo>
                  <a:lnTo>
                    <a:pt x="3610064" y="4774736"/>
                  </a:lnTo>
                  <a:lnTo>
                    <a:pt x="3553031" y="4658057"/>
                  </a:lnTo>
                  <a:close/>
                  <a:moveTo>
                    <a:pt x="1396730" y="4619187"/>
                  </a:moveTo>
                  <a:lnTo>
                    <a:pt x="1411623" y="4626961"/>
                  </a:lnTo>
                  <a:lnTo>
                    <a:pt x="1351976" y="4741678"/>
                  </a:lnTo>
                  <a:lnTo>
                    <a:pt x="1335775" y="4733251"/>
                  </a:lnTo>
                  <a:close/>
                  <a:moveTo>
                    <a:pt x="3645081" y="4611415"/>
                  </a:moveTo>
                  <a:lnTo>
                    <a:pt x="3706617" y="4724824"/>
                  </a:lnTo>
                  <a:lnTo>
                    <a:pt x="3690415" y="4733251"/>
                  </a:lnTo>
                  <a:lnTo>
                    <a:pt x="3630114" y="4619189"/>
                  </a:lnTo>
                  <a:close/>
                  <a:moveTo>
                    <a:pt x="1321534" y="4577051"/>
                  </a:moveTo>
                  <a:lnTo>
                    <a:pt x="1336427" y="4585478"/>
                  </a:lnTo>
                  <a:lnTo>
                    <a:pt x="1272276" y="4698233"/>
                  </a:lnTo>
                  <a:lnTo>
                    <a:pt x="1256729" y="4689152"/>
                  </a:lnTo>
                  <a:close/>
                  <a:moveTo>
                    <a:pt x="3719621" y="4568622"/>
                  </a:moveTo>
                  <a:lnTo>
                    <a:pt x="3785662" y="4680069"/>
                  </a:lnTo>
                  <a:lnTo>
                    <a:pt x="3769460" y="4689151"/>
                  </a:lnTo>
                  <a:lnTo>
                    <a:pt x="3704655" y="4577049"/>
                  </a:lnTo>
                  <a:close/>
                  <a:moveTo>
                    <a:pt x="1247649" y="4532950"/>
                  </a:moveTo>
                  <a:lnTo>
                    <a:pt x="1261889" y="4542032"/>
                  </a:lnTo>
                  <a:lnTo>
                    <a:pt x="1193814" y="4652243"/>
                  </a:lnTo>
                  <a:lnTo>
                    <a:pt x="1178920" y="4642508"/>
                  </a:lnTo>
                  <a:close/>
                  <a:moveTo>
                    <a:pt x="3793507" y="4523215"/>
                  </a:moveTo>
                  <a:lnTo>
                    <a:pt x="3862817" y="4632773"/>
                  </a:lnTo>
                  <a:lnTo>
                    <a:pt x="3847269" y="4642508"/>
                  </a:lnTo>
                  <a:lnTo>
                    <a:pt x="3778541" y="4532950"/>
                  </a:lnTo>
                  <a:close/>
                  <a:moveTo>
                    <a:pt x="1175070" y="4486307"/>
                  </a:moveTo>
                  <a:cubicBezTo>
                    <a:pt x="1179574" y="4489504"/>
                    <a:pt x="1184732" y="4492773"/>
                    <a:pt x="1189309" y="4495388"/>
                  </a:cubicBezTo>
                  <a:lnTo>
                    <a:pt x="1117384" y="4602985"/>
                  </a:lnTo>
                  <a:cubicBezTo>
                    <a:pt x="1112807" y="4599716"/>
                    <a:pt x="1107649" y="4596447"/>
                    <a:pt x="1102418" y="4593250"/>
                  </a:cubicBezTo>
                  <a:close/>
                  <a:moveTo>
                    <a:pt x="3865434" y="4475918"/>
                  </a:moveTo>
                  <a:lnTo>
                    <a:pt x="3938666" y="4582862"/>
                  </a:lnTo>
                  <a:lnTo>
                    <a:pt x="3923773" y="4593251"/>
                  </a:lnTo>
                  <a:lnTo>
                    <a:pt x="3851194" y="4486307"/>
                  </a:lnTo>
                  <a:close/>
                  <a:moveTo>
                    <a:pt x="1105034" y="4436397"/>
                  </a:moveTo>
                  <a:lnTo>
                    <a:pt x="1119274" y="4446132"/>
                  </a:lnTo>
                  <a:lnTo>
                    <a:pt x="1043498" y="4551113"/>
                  </a:lnTo>
                  <a:lnTo>
                    <a:pt x="1028532" y="4540724"/>
                  </a:lnTo>
                  <a:close/>
                  <a:moveTo>
                    <a:pt x="3935398" y="4426008"/>
                  </a:moveTo>
                  <a:lnTo>
                    <a:pt x="4012553" y="4529754"/>
                  </a:lnTo>
                  <a:lnTo>
                    <a:pt x="3997660" y="4540725"/>
                  </a:lnTo>
                  <a:lnTo>
                    <a:pt x="3921158" y="4436397"/>
                  </a:lnTo>
                  <a:close/>
                  <a:moveTo>
                    <a:pt x="1036960" y="4383869"/>
                  </a:moveTo>
                  <a:lnTo>
                    <a:pt x="1050618" y="4394259"/>
                  </a:lnTo>
                  <a:lnTo>
                    <a:pt x="970846" y="4496698"/>
                  </a:lnTo>
                  <a:lnTo>
                    <a:pt x="956606" y="4485655"/>
                  </a:lnTo>
                  <a:close/>
                  <a:moveTo>
                    <a:pt x="4002818" y="4372899"/>
                  </a:moveTo>
                  <a:lnTo>
                    <a:pt x="4083825" y="4473958"/>
                  </a:lnTo>
                  <a:lnTo>
                    <a:pt x="4069585" y="4485655"/>
                  </a:lnTo>
                  <a:lnTo>
                    <a:pt x="3989886" y="4383869"/>
                  </a:lnTo>
                  <a:close/>
                  <a:moveTo>
                    <a:pt x="970191" y="4329452"/>
                  </a:moveTo>
                  <a:lnTo>
                    <a:pt x="983195" y="4340495"/>
                  </a:lnTo>
                  <a:lnTo>
                    <a:pt x="900228" y="4439592"/>
                  </a:lnTo>
                  <a:lnTo>
                    <a:pt x="886642" y="4427967"/>
                  </a:lnTo>
                  <a:close/>
                  <a:moveTo>
                    <a:pt x="4068931" y="4317755"/>
                  </a:moveTo>
                  <a:lnTo>
                    <a:pt x="4153860" y="4416271"/>
                  </a:lnTo>
                  <a:lnTo>
                    <a:pt x="4140202" y="4427968"/>
                  </a:lnTo>
                  <a:lnTo>
                    <a:pt x="4055999" y="4329452"/>
                  </a:lnTo>
                  <a:close/>
                  <a:moveTo>
                    <a:pt x="905387" y="4272421"/>
                  </a:moveTo>
                  <a:cubicBezTo>
                    <a:pt x="909311" y="4276925"/>
                    <a:pt x="913815" y="4280195"/>
                    <a:pt x="917738" y="4284045"/>
                  </a:cubicBezTo>
                  <a:lnTo>
                    <a:pt x="831500" y="4380671"/>
                  </a:lnTo>
                  <a:cubicBezTo>
                    <a:pt x="826996" y="4376094"/>
                    <a:pt x="822419" y="4372244"/>
                    <a:pt x="817914" y="4368321"/>
                  </a:cubicBezTo>
                  <a:close/>
                  <a:moveTo>
                    <a:pt x="4133735" y="4260724"/>
                  </a:moveTo>
                  <a:lnTo>
                    <a:pt x="4221209" y="4356043"/>
                  </a:lnTo>
                  <a:lnTo>
                    <a:pt x="4208276" y="4368321"/>
                  </a:lnTo>
                  <a:lnTo>
                    <a:pt x="4120803" y="4272421"/>
                  </a:lnTo>
                  <a:close/>
                  <a:moveTo>
                    <a:pt x="843196" y="4213427"/>
                  </a:moveTo>
                  <a:lnTo>
                    <a:pt x="855474" y="4225124"/>
                  </a:lnTo>
                  <a:lnTo>
                    <a:pt x="765386" y="4318409"/>
                  </a:lnTo>
                  <a:lnTo>
                    <a:pt x="752454" y="4305477"/>
                  </a:lnTo>
                  <a:close/>
                  <a:moveTo>
                    <a:pt x="4195999" y="4201149"/>
                  </a:moveTo>
                  <a:lnTo>
                    <a:pt x="4287322" y="4293126"/>
                  </a:lnTo>
                  <a:lnTo>
                    <a:pt x="4274390" y="4305476"/>
                  </a:lnTo>
                  <a:lnTo>
                    <a:pt x="4183648" y="4213427"/>
                  </a:lnTo>
                  <a:close/>
                  <a:moveTo>
                    <a:pt x="782896" y="4151893"/>
                  </a:moveTo>
                  <a:lnTo>
                    <a:pt x="794593" y="4164171"/>
                  </a:lnTo>
                  <a:lnTo>
                    <a:pt x="701235" y="4253605"/>
                  </a:lnTo>
                  <a:lnTo>
                    <a:pt x="688957" y="4240673"/>
                  </a:lnTo>
                  <a:close/>
                  <a:moveTo>
                    <a:pt x="4255572" y="4139541"/>
                  </a:moveTo>
                  <a:lnTo>
                    <a:pt x="4350238" y="4227668"/>
                  </a:lnTo>
                  <a:lnTo>
                    <a:pt x="4337233" y="4240673"/>
                  </a:lnTo>
                  <a:lnTo>
                    <a:pt x="4243294" y="4151892"/>
                  </a:lnTo>
                  <a:close/>
                  <a:moveTo>
                    <a:pt x="724557" y="4088322"/>
                  </a:moveTo>
                  <a:lnTo>
                    <a:pt x="735600" y="4101327"/>
                  </a:lnTo>
                  <a:lnTo>
                    <a:pt x="639700" y="4187492"/>
                  </a:lnTo>
                  <a:lnTo>
                    <a:pt x="627349" y="4173906"/>
                  </a:lnTo>
                  <a:close/>
                  <a:moveTo>
                    <a:pt x="4312603" y="4075390"/>
                  </a:moveTo>
                  <a:lnTo>
                    <a:pt x="4410465" y="4160319"/>
                  </a:lnTo>
                  <a:lnTo>
                    <a:pt x="4398840" y="4173905"/>
                  </a:lnTo>
                  <a:lnTo>
                    <a:pt x="4301633" y="4088322"/>
                  </a:lnTo>
                  <a:close/>
                  <a:moveTo>
                    <a:pt x="668833" y="4022863"/>
                  </a:moveTo>
                  <a:cubicBezTo>
                    <a:pt x="672102" y="4027440"/>
                    <a:pt x="675953" y="4031945"/>
                    <a:pt x="679876" y="4035868"/>
                  </a:cubicBezTo>
                  <a:lnTo>
                    <a:pt x="580052" y="4118835"/>
                  </a:lnTo>
                  <a:cubicBezTo>
                    <a:pt x="576129" y="4114258"/>
                    <a:pt x="572278" y="4109754"/>
                    <a:pt x="568355" y="4105177"/>
                  </a:cubicBezTo>
                  <a:close/>
                  <a:moveTo>
                    <a:pt x="4368401" y="4009276"/>
                  </a:moveTo>
                  <a:lnTo>
                    <a:pt x="4468806" y="4090935"/>
                  </a:lnTo>
                  <a:lnTo>
                    <a:pt x="4457835" y="4105175"/>
                  </a:lnTo>
                  <a:lnTo>
                    <a:pt x="4358012" y="4022862"/>
                  </a:lnTo>
                  <a:close/>
                  <a:moveTo>
                    <a:pt x="615068" y="3955516"/>
                  </a:moveTo>
                  <a:lnTo>
                    <a:pt x="626039" y="3968448"/>
                  </a:lnTo>
                  <a:lnTo>
                    <a:pt x="523673" y="4047493"/>
                  </a:lnTo>
                  <a:lnTo>
                    <a:pt x="512630" y="4033253"/>
                  </a:lnTo>
                  <a:close/>
                  <a:moveTo>
                    <a:pt x="4421510" y="3941856"/>
                  </a:moveTo>
                  <a:lnTo>
                    <a:pt x="4525183" y="4019012"/>
                  </a:lnTo>
                  <a:lnTo>
                    <a:pt x="4514213" y="4033252"/>
                  </a:lnTo>
                  <a:lnTo>
                    <a:pt x="4411121" y="3955515"/>
                  </a:lnTo>
                  <a:close/>
                  <a:moveTo>
                    <a:pt x="564505" y="3885479"/>
                  </a:moveTo>
                  <a:lnTo>
                    <a:pt x="574894" y="3899719"/>
                  </a:lnTo>
                  <a:lnTo>
                    <a:pt x="469186" y="3974915"/>
                  </a:lnTo>
                  <a:lnTo>
                    <a:pt x="458870" y="3960021"/>
                  </a:lnTo>
                  <a:close/>
                  <a:moveTo>
                    <a:pt x="4471422" y="3871893"/>
                  </a:moveTo>
                  <a:lnTo>
                    <a:pt x="4577711" y="3945127"/>
                  </a:lnTo>
                  <a:lnTo>
                    <a:pt x="4567322" y="3960020"/>
                  </a:lnTo>
                  <a:lnTo>
                    <a:pt x="4461686" y="3885479"/>
                  </a:lnTo>
                  <a:close/>
                  <a:moveTo>
                    <a:pt x="516555" y="3814208"/>
                  </a:moveTo>
                  <a:lnTo>
                    <a:pt x="525636" y="3829101"/>
                  </a:lnTo>
                  <a:lnTo>
                    <a:pt x="418038" y="3900373"/>
                  </a:lnTo>
                  <a:lnTo>
                    <a:pt x="407649" y="3885479"/>
                  </a:lnTo>
                  <a:close/>
                  <a:moveTo>
                    <a:pt x="4519370" y="3799894"/>
                  </a:moveTo>
                  <a:lnTo>
                    <a:pt x="4628275" y="3869930"/>
                  </a:lnTo>
                  <a:lnTo>
                    <a:pt x="4618540" y="3885478"/>
                  </a:lnTo>
                  <a:lnTo>
                    <a:pt x="4510288" y="3814207"/>
                  </a:lnTo>
                  <a:close/>
                  <a:moveTo>
                    <a:pt x="469839" y="3741627"/>
                  </a:moveTo>
                  <a:cubicBezTo>
                    <a:pt x="473108" y="3746785"/>
                    <a:pt x="475724" y="3751943"/>
                    <a:pt x="478921" y="3756520"/>
                  </a:cubicBezTo>
                  <a:lnTo>
                    <a:pt x="368781" y="3823941"/>
                  </a:lnTo>
                  <a:cubicBezTo>
                    <a:pt x="365512" y="3818710"/>
                    <a:pt x="362315" y="3814206"/>
                    <a:pt x="359046" y="3808321"/>
                  </a:cubicBezTo>
                  <a:close/>
                  <a:moveTo>
                    <a:pt x="4564779" y="3726662"/>
                  </a:moveTo>
                  <a:lnTo>
                    <a:pt x="4676226" y="3792775"/>
                  </a:lnTo>
                  <a:lnTo>
                    <a:pt x="4667145" y="3808323"/>
                  </a:lnTo>
                  <a:lnTo>
                    <a:pt x="4556352" y="3741628"/>
                  </a:lnTo>
                  <a:close/>
                  <a:moveTo>
                    <a:pt x="427119" y="3667087"/>
                  </a:moveTo>
                  <a:lnTo>
                    <a:pt x="435546" y="3681980"/>
                  </a:lnTo>
                  <a:lnTo>
                    <a:pt x="323373" y="3745477"/>
                  </a:lnTo>
                  <a:lnTo>
                    <a:pt x="314291" y="3729929"/>
                  </a:lnTo>
                  <a:close/>
                  <a:moveTo>
                    <a:pt x="4607497" y="3652122"/>
                  </a:moveTo>
                  <a:lnTo>
                    <a:pt x="4721560" y="3714386"/>
                  </a:lnTo>
                  <a:lnTo>
                    <a:pt x="4712551" y="3729933"/>
                  </a:lnTo>
                  <a:lnTo>
                    <a:pt x="4599069" y="3667089"/>
                  </a:lnTo>
                  <a:close/>
                  <a:moveTo>
                    <a:pt x="386945" y="3591239"/>
                  </a:moveTo>
                  <a:lnTo>
                    <a:pt x="394719" y="3606132"/>
                  </a:lnTo>
                  <a:lnTo>
                    <a:pt x="280001" y="3665779"/>
                  </a:lnTo>
                  <a:lnTo>
                    <a:pt x="271574" y="3649578"/>
                  </a:lnTo>
                  <a:close/>
                  <a:moveTo>
                    <a:pt x="4647091" y="3575692"/>
                  </a:moveTo>
                  <a:lnTo>
                    <a:pt x="4763044" y="3633377"/>
                  </a:lnTo>
                  <a:lnTo>
                    <a:pt x="4754617" y="3649578"/>
                  </a:lnTo>
                  <a:lnTo>
                    <a:pt x="4639318" y="3591239"/>
                  </a:lnTo>
                  <a:close/>
                  <a:moveTo>
                    <a:pt x="349312" y="3513430"/>
                  </a:moveTo>
                  <a:lnTo>
                    <a:pt x="356432" y="3528978"/>
                  </a:lnTo>
                  <a:lnTo>
                    <a:pt x="239752" y="3584775"/>
                  </a:lnTo>
                  <a:lnTo>
                    <a:pt x="231978" y="3567920"/>
                  </a:lnTo>
                  <a:close/>
                  <a:moveTo>
                    <a:pt x="4683999" y="3497881"/>
                  </a:moveTo>
                  <a:lnTo>
                    <a:pt x="4801985" y="3551716"/>
                  </a:lnTo>
                  <a:lnTo>
                    <a:pt x="4794211" y="3567917"/>
                  </a:lnTo>
                  <a:lnTo>
                    <a:pt x="4676880" y="3513429"/>
                  </a:lnTo>
                  <a:close/>
                  <a:moveTo>
                    <a:pt x="314292" y="3435038"/>
                  </a:moveTo>
                  <a:cubicBezTo>
                    <a:pt x="316253" y="3440196"/>
                    <a:pt x="318869" y="3445427"/>
                    <a:pt x="320830" y="3450586"/>
                  </a:cubicBezTo>
                  <a:lnTo>
                    <a:pt x="202191" y="3501806"/>
                  </a:lnTo>
                  <a:cubicBezTo>
                    <a:pt x="199575" y="3496575"/>
                    <a:pt x="197032" y="3490763"/>
                    <a:pt x="195071" y="3484951"/>
                  </a:cubicBezTo>
                  <a:close/>
                  <a:moveTo>
                    <a:pt x="4718364" y="3418837"/>
                  </a:moveTo>
                  <a:lnTo>
                    <a:pt x="4838238" y="3468096"/>
                  </a:lnTo>
                  <a:lnTo>
                    <a:pt x="4831119" y="3484951"/>
                  </a:lnTo>
                  <a:lnTo>
                    <a:pt x="4711898" y="3435039"/>
                  </a:lnTo>
                  <a:close/>
                  <a:moveTo>
                    <a:pt x="282543" y="3354686"/>
                  </a:moveTo>
                  <a:lnTo>
                    <a:pt x="289009" y="3370887"/>
                  </a:lnTo>
                  <a:lnTo>
                    <a:pt x="168481" y="3417530"/>
                  </a:lnTo>
                  <a:lnTo>
                    <a:pt x="161361" y="3400674"/>
                  </a:lnTo>
                  <a:close/>
                  <a:moveTo>
                    <a:pt x="4750112" y="3339139"/>
                  </a:moveTo>
                  <a:lnTo>
                    <a:pt x="4871294" y="3383819"/>
                  </a:lnTo>
                  <a:lnTo>
                    <a:pt x="4864828" y="3400674"/>
                  </a:lnTo>
                  <a:lnTo>
                    <a:pt x="4743646" y="3354686"/>
                  </a:lnTo>
                  <a:close/>
                  <a:moveTo>
                    <a:pt x="254064" y="3273679"/>
                  </a:moveTo>
                  <a:lnTo>
                    <a:pt x="259222" y="3289880"/>
                  </a:lnTo>
                  <a:lnTo>
                    <a:pt x="137386" y="3332599"/>
                  </a:lnTo>
                  <a:lnTo>
                    <a:pt x="131574" y="3315163"/>
                  </a:lnTo>
                  <a:close/>
                  <a:moveTo>
                    <a:pt x="4778010" y="3257478"/>
                  </a:moveTo>
                  <a:lnTo>
                    <a:pt x="4901155" y="3297654"/>
                  </a:lnTo>
                  <a:lnTo>
                    <a:pt x="4895270" y="3315163"/>
                  </a:lnTo>
                  <a:lnTo>
                    <a:pt x="4772125" y="3273679"/>
                  </a:lnTo>
                  <a:close/>
                  <a:moveTo>
                    <a:pt x="228128" y="3192018"/>
                  </a:moveTo>
                  <a:lnTo>
                    <a:pt x="232632" y="3208219"/>
                  </a:lnTo>
                  <a:lnTo>
                    <a:pt x="108833" y="3246435"/>
                  </a:lnTo>
                  <a:lnTo>
                    <a:pt x="103675" y="3228926"/>
                  </a:lnTo>
                  <a:close/>
                  <a:moveTo>
                    <a:pt x="4803294" y="3175164"/>
                  </a:moveTo>
                  <a:lnTo>
                    <a:pt x="4927674" y="3211417"/>
                  </a:lnTo>
                  <a:lnTo>
                    <a:pt x="4922516" y="3228926"/>
                  </a:lnTo>
                  <a:lnTo>
                    <a:pt x="4798717" y="3192019"/>
                  </a:lnTo>
                  <a:close/>
                  <a:moveTo>
                    <a:pt x="204153" y="3109050"/>
                  </a:moveTo>
                  <a:lnTo>
                    <a:pt x="208657" y="3125905"/>
                  </a:lnTo>
                  <a:lnTo>
                    <a:pt x="83551" y="3158960"/>
                  </a:lnTo>
                  <a:lnTo>
                    <a:pt x="79046" y="3141452"/>
                  </a:lnTo>
                  <a:close/>
                  <a:moveTo>
                    <a:pt x="4825961" y="3092195"/>
                  </a:moveTo>
                  <a:lnTo>
                    <a:pt x="4951649" y="3123945"/>
                  </a:lnTo>
                  <a:lnTo>
                    <a:pt x="4947145" y="3141454"/>
                  </a:lnTo>
                  <a:lnTo>
                    <a:pt x="4822038" y="3109050"/>
                  </a:lnTo>
                  <a:close/>
                  <a:moveTo>
                    <a:pt x="184681" y="3025429"/>
                  </a:moveTo>
                  <a:lnTo>
                    <a:pt x="188604" y="3042284"/>
                  </a:lnTo>
                  <a:lnTo>
                    <a:pt x="62843" y="3070763"/>
                  </a:lnTo>
                  <a:lnTo>
                    <a:pt x="58339" y="3052673"/>
                  </a:lnTo>
                  <a:close/>
                  <a:moveTo>
                    <a:pt x="4845357" y="3008574"/>
                  </a:moveTo>
                  <a:lnTo>
                    <a:pt x="4971772" y="3035164"/>
                  </a:lnTo>
                  <a:lnTo>
                    <a:pt x="4967849" y="3052672"/>
                  </a:lnTo>
                  <a:lnTo>
                    <a:pt x="4841507" y="3025428"/>
                  </a:lnTo>
                  <a:close/>
                  <a:moveTo>
                    <a:pt x="167826" y="2940497"/>
                  </a:moveTo>
                  <a:lnTo>
                    <a:pt x="171095" y="2958006"/>
                  </a:lnTo>
                  <a:lnTo>
                    <a:pt x="44026" y="2981981"/>
                  </a:lnTo>
                  <a:lnTo>
                    <a:pt x="40830" y="2963818"/>
                  </a:lnTo>
                  <a:close/>
                  <a:moveTo>
                    <a:pt x="4860907" y="2923642"/>
                  </a:moveTo>
                  <a:lnTo>
                    <a:pt x="4988630" y="2945728"/>
                  </a:lnTo>
                  <a:lnTo>
                    <a:pt x="4985361" y="2963818"/>
                  </a:lnTo>
                  <a:lnTo>
                    <a:pt x="4858365" y="2940497"/>
                  </a:lnTo>
                  <a:close/>
                  <a:moveTo>
                    <a:pt x="154242" y="2855641"/>
                  </a:moveTo>
                  <a:lnTo>
                    <a:pt x="156203" y="2873077"/>
                  </a:lnTo>
                  <a:lnTo>
                    <a:pt x="28481" y="2892548"/>
                  </a:lnTo>
                  <a:lnTo>
                    <a:pt x="25865" y="2874385"/>
                  </a:lnTo>
                  <a:close/>
                  <a:moveTo>
                    <a:pt x="4874565" y="2838787"/>
                  </a:moveTo>
                  <a:lnTo>
                    <a:pt x="5002868" y="2856223"/>
                  </a:lnTo>
                  <a:lnTo>
                    <a:pt x="5000326" y="2874386"/>
                  </a:lnTo>
                  <a:lnTo>
                    <a:pt x="4872603" y="2855642"/>
                  </a:lnTo>
                  <a:close/>
                  <a:moveTo>
                    <a:pt x="143197" y="2770710"/>
                  </a:moveTo>
                  <a:lnTo>
                    <a:pt x="145158" y="2787565"/>
                  </a:lnTo>
                  <a:lnTo>
                    <a:pt x="16856" y="2802459"/>
                  </a:lnTo>
                  <a:lnTo>
                    <a:pt x="14241" y="2784296"/>
                  </a:lnTo>
                  <a:close/>
                  <a:moveTo>
                    <a:pt x="4884953" y="2753201"/>
                  </a:moveTo>
                  <a:lnTo>
                    <a:pt x="5013909" y="2766133"/>
                  </a:lnTo>
                  <a:cubicBezTo>
                    <a:pt x="5013255" y="2772018"/>
                    <a:pt x="5012601" y="2778484"/>
                    <a:pt x="5011947" y="2784296"/>
                  </a:cubicBezTo>
                  <a:lnTo>
                    <a:pt x="4882992" y="2770710"/>
                  </a:lnTo>
                  <a:cubicBezTo>
                    <a:pt x="4883646" y="2764898"/>
                    <a:pt x="4884953" y="2759013"/>
                    <a:pt x="4884953" y="2753201"/>
                  </a:cubicBezTo>
                  <a:close/>
                  <a:moveTo>
                    <a:pt x="136077" y="2684473"/>
                  </a:moveTo>
                  <a:lnTo>
                    <a:pt x="137385" y="2701982"/>
                  </a:lnTo>
                  <a:lnTo>
                    <a:pt x="8428" y="2711716"/>
                  </a:lnTo>
                  <a:lnTo>
                    <a:pt x="7120" y="2694208"/>
                  </a:lnTo>
                  <a:close/>
                  <a:moveTo>
                    <a:pt x="4891419" y="2667618"/>
                  </a:moveTo>
                  <a:lnTo>
                    <a:pt x="5021029" y="2676045"/>
                  </a:lnTo>
                  <a:lnTo>
                    <a:pt x="5019721" y="2694207"/>
                  </a:lnTo>
                  <a:lnTo>
                    <a:pt x="4890112" y="2684473"/>
                  </a:lnTo>
                  <a:close/>
                  <a:moveTo>
                    <a:pt x="131573" y="2598963"/>
                  </a:moveTo>
                  <a:lnTo>
                    <a:pt x="131573" y="2615818"/>
                  </a:lnTo>
                  <a:lnTo>
                    <a:pt x="2543" y="2621629"/>
                  </a:lnTo>
                  <a:lnTo>
                    <a:pt x="1889" y="2603467"/>
                  </a:lnTo>
                  <a:close/>
                  <a:moveTo>
                    <a:pt x="4895270" y="2581454"/>
                  </a:moveTo>
                  <a:lnTo>
                    <a:pt x="5024954" y="2585377"/>
                  </a:lnTo>
                  <a:lnTo>
                    <a:pt x="5024300" y="2603466"/>
                  </a:lnTo>
                  <a:lnTo>
                    <a:pt x="4895270" y="2598962"/>
                  </a:lnTo>
                  <a:close/>
                  <a:moveTo>
                    <a:pt x="0" y="2512725"/>
                  </a:moveTo>
                  <a:lnTo>
                    <a:pt x="128957" y="2512725"/>
                  </a:lnTo>
                  <a:lnTo>
                    <a:pt x="129611" y="2529581"/>
                  </a:lnTo>
                  <a:lnTo>
                    <a:pt x="0" y="2530888"/>
                  </a:lnTo>
                  <a:close/>
                  <a:moveTo>
                    <a:pt x="5026189" y="2494635"/>
                  </a:moveTo>
                  <a:lnTo>
                    <a:pt x="5026843" y="2512725"/>
                  </a:lnTo>
                  <a:lnTo>
                    <a:pt x="4897232" y="2512725"/>
                  </a:lnTo>
                  <a:lnTo>
                    <a:pt x="4896578" y="2495216"/>
                  </a:lnTo>
                  <a:close/>
                  <a:moveTo>
                    <a:pt x="1889" y="2421982"/>
                  </a:moveTo>
                  <a:lnTo>
                    <a:pt x="131573" y="2426559"/>
                  </a:lnTo>
                  <a:lnTo>
                    <a:pt x="130919" y="2444068"/>
                  </a:lnTo>
                  <a:lnTo>
                    <a:pt x="1235" y="2440145"/>
                  </a:lnTo>
                  <a:close/>
                  <a:moveTo>
                    <a:pt x="5023646" y="2403894"/>
                  </a:moveTo>
                  <a:lnTo>
                    <a:pt x="5024300" y="2421984"/>
                  </a:lnTo>
                  <a:lnTo>
                    <a:pt x="4895270" y="2426561"/>
                  </a:lnTo>
                  <a:lnTo>
                    <a:pt x="4894616" y="2409052"/>
                  </a:lnTo>
                  <a:close/>
                  <a:moveTo>
                    <a:pt x="7122" y="2331241"/>
                  </a:moveTo>
                  <a:lnTo>
                    <a:pt x="136077" y="2340322"/>
                  </a:lnTo>
                  <a:lnTo>
                    <a:pt x="134770" y="2357830"/>
                  </a:lnTo>
                  <a:lnTo>
                    <a:pt x="5160" y="2349403"/>
                  </a:lnTo>
                  <a:close/>
                  <a:moveTo>
                    <a:pt x="5017760" y="2313151"/>
                  </a:moveTo>
                  <a:lnTo>
                    <a:pt x="5019721" y="2331240"/>
                  </a:lnTo>
                  <a:lnTo>
                    <a:pt x="4890112" y="2340321"/>
                  </a:lnTo>
                  <a:lnTo>
                    <a:pt x="4888804" y="2323467"/>
                  </a:lnTo>
                  <a:close/>
                  <a:moveTo>
                    <a:pt x="14240" y="2241154"/>
                  </a:moveTo>
                  <a:lnTo>
                    <a:pt x="143195" y="2254813"/>
                  </a:lnTo>
                  <a:cubicBezTo>
                    <a:pt x="142542" y="2260625"/>
                    <a:pt x="141234" y="2265783"/>
                    <a:pt x="141234" y="2271668"/>
                  </a:cubicBezTo>
                  <a:lnTo>
                    <a:pt x="12278" y="2258663"/>
                  </a:lnTo>
                  <a:cubicBezTo>
                    <a:pt x="12932" y="2252851"/>
                    <a:pt x="13586" y="2247039"/>
                    <a:pt x="14240" y="2241154"/>
                  </a:cubicBezTo>
                  <a:close/>
                  <a:moveTo>
                    <a:pt x="5009333" y="2223064"/>
                  </a:moveTo>
                  <a:lnTo>
                    <a:pt x="5011948" y="2241154"/>
                  </a:lnTo>
                  <a:lnTo>
                    <a:pt x="4882993" y="2254813"/>
                  </a:lnTo>
                  <a:lnTo>
                    <a:pt x="4881031" y="2237957"/>
                  </a:lnTo>
                  <a:close/>
                  <a:moveTo>
                    <a:pt x="25864" y="2151065"/>
                  </a:moveTo>
                  <a:lnTo>
                    <a:pt x="154240" y="2169228"/>
                  </a:lnTo>
                  <a:lnTo>
                    <a:pt x="151625" y="2186737"/>
                  </a:lnTo>
                  <a:lnTo>
                    <a:pt x="23975" y="2168574"/>
                  </a:lnTo>
                  <a:close/>
                  <a:moveTo>
                    <a:pt x="4998365" y="2132975"/>
                  </a:moveTo>
                  <a:lnTo>
                    <a:pt x="5000327" y="2151065"/>
                  </a:lnTo>
                  <a:lnTo>
                    <a:pt x="4872604" y="2169228"/>
                  </a:lnTo>
                  <a:lnTo>
                    <a:pt x="4869989" y="2152373"/>
                  </a:lnTo>
                  <a:close/>
                  <a:moveTo>
                    <a:pt x="40831" y="2061630"/>
                  </a:moveTo>
                  <a:lnTo>
                    <a:pt x="167827" y="2084370"/>
                  </a:lnTo>
                  <a:lnTo>
                    <a:pt x="165285" y="2101225"/>
                  </a:lnTo>
                  <a:lnTo>
                    <a:pt x="37562" y="2079139"/>
                  </a:lnTo>
                  <a:close/>
                  <a:moveTo>
                    <a:pt x="4982163" y="2043542"/>
                  </a:moveTo>
                  <a:lnTo>
                    <a:pt x="4985359" y="2061632"/>
                  </a:lnTo>
                  <a:lnTo>
                    <a:pt x="4858363" y="2084372"/>
                  </a:lnTo>
                  <a:lnTo>
                    <a:pt x="4855094" y="2067517"/>
                  </a:lnTo>
                  <a:close/>
                  <a:moveTo>
                    <a:pt x="58340" y="1972197"/>
                  </a:moveTo>
                  <a:lnTo>
                    <a:pt x="184682" y="2000095"/>
                  </a:lnTo>
                  <a:lnTo>
                    <a:pt x="180832" y="2016950"/>
                  </a:lnTo>
                  <a:lnTo>
                    <a:pt x="54417" y="1990360"/>
                  </a:lnTo>
                  <a:close/>
                  <a:moveTo>
                    <a:pt x="4964000" y="1954688"/>
                  </a:moveTo>
                  <a:lnTo>
                    <a:pt x="4967850" y="1972197"/>
                  </a:lnTo>
                  <a:lnTo>
                    <a:pt x="4841508" y="2000095"/>
                  </a:lnTo>
                  <a:lnTo>
                    <a:pt x="4837585" y="1983240"/>
                  </a:lnTo>
                  <a:close/>
                  <a:moveTo>
                    <a:pt x="79047" y="1884070"/>
                  </a:moveTo>
                  <a:lnTo>
                    <a:pt x="204154" y="1916473"/>
                  </a:lnTo>
                  <a:lnTo>
                    <a:pt x="200231" y="1932674"/>
                  </a:lnTo>
                  <a:lnTo>
                    <a:pt x="75124" y="1901579"/>
                  </a:lnTo>
                  <a:close/>
                  <a:moveTo>
                    <a:pt x="4942641" y="1866561"/>
                  </a:moveTo>
                  <a:lnTo>
                    <a:pt x="4947145" y="1884069"/>
                  </a:lnTo>
                  <a:lnTo>
                    <a:pt x="4822038" y="1916471"/>
                  </a:lnTo>
                  <a:lnTo>
                    <a:pt x="4817534" y="1899616"/>
                  </a:lnTo>
                  <a:close/>
                  <a:moveTo>
                    <a:pt x="103676" y="1796598"/>
                  </a:moveTo>
                  <a:lnTo>
                    <a:pt x="228129" y="1833505"/>
                  </a:lnTo>
                  <a:lnTo>
                    <a:pt x="222898" y="1849706"/>
                  </a:lnTo>
                  <a:lnTo>
                    <a:pt x="98518" y="1814107"/>
                  </a:lnTo>
                  <a:close/>
                  <a:moveTo>
                    <a:pt x="4917358" y="1779088"/>
                  </a:moveTo>
                  <a:lnTo>
                    <a:pt x="4922516" y="1796597"/>
                  </a:lnTo>
                  <a:lnTo>
                    <a:pt x="4798717" y="1833504"/>
                  </a:lnTo>
                  <a:lnTo>
                    <a:pt x="4793559" y="1816649"/>
                  </a:lnTo>
                  <a:close/>
                  <a:moveTo>
                    <a:pt x="131573" y="1710360"/>
                  </a:moveTo>
                  <a:lnTo>
                    <a:pt x="254064" y="1751190"/>
                  </a:lnTo>
                  <a:lnTo>
                    <a:pt x="248179" y="1767391"/>
                  </a:lnTo>
                  <a:lnTo>
                    <a:pt x="125688" y="1727215"/>
                  </a:lnTo>
                  <a:close/>
                  <a:moveTo>
                    <a:pt x="4889457" y="1692851"/>
                  </a:moveTo>
                  <a:lnTo>
                    <a:pt x="4895269" y="1710360"/>
                  </a:lnTo>
                  <a:lnTo>
                    <a:pt x="4772125" y="1751190"/>
                  </a:lnTo>
                  <a:lnTo>
                    <a:pt x="4766967" y="1734989"/>
                  </a:lnTo>
                  <a:close/>
                  <a:moveTo>
                    <a:pt x="161361" y="1624850"/>
                  </a:moveTo>
                  <a:lnTo>
                    <a:pt x="282543" y="1670183"/>
                  </a:lnTo>
                  <a:lnTo>
                    <a:pt x="276077" y="1686384"/>
                  </a:lnTo>
                  <a:lnTo>
                    <a:pt x="154895" y="1641704"/>
                  </a:lnTo>
                  <a:close/>
                  <a:moveTo>
                    <a:pt x="4858362" y="1607341"/>
                  </a:moveTo>
                  <a:lnTo>
                    <a:pt x="4864828" y="1624850"/>
                  </a:lnTo>
                  <a:lnTo>
                    <a:pt x="4743646" y="1670184"/>
                  </a:lnTo>
                  <a:lnTo>
                    <a:pt x="4737180" y="1653983"/>
                  </a:lnTo>
                  <a:close/>
                  <a:moveTo>
                    <a:pt x="195071" y="1539919"/>
                  </a:moveTo>
                  <a:lnTo>
                    <a:pt x="314292" y="1590485"/>
                  </a:lnTo>
                  <a:lnTo>
                    <a:pt x="307826" y="1606033"/>
                  </a:lnTo>
                  <a:lnTo>
                    <a:pt x="187951" y="1556774"/>
                  </a:lnTo>
                  <a:close/>
                  <a:moveTo>
                    <a:pt x="4823999" y="1523718"/>
                  </a:moveTo>
                  <a:cubicBezTo>
                    <a:pt x="4826614" y="1528876"/>
                    <a:pt x="4829157" y="1534107"/>
                    <a:pt x="4831118" y="1539919"/>
                  </a:cubicBezTo>
                  <a:lnTo>
                    <a:pt x="4711898" y="1590486"/>
                  </a:lnTo>
                  <a:cubicBezTo>
                    <a:pt x="4709936" y="1584674"/>
                    <a:pt x="4707321" y="1579443"/>
                    <a:pt x="4705359" y="1574284"/>
                  </a:cubicBezTo>
                  <a:close/>
                  <a:moveTo>
                    <a:pt x="231978" y="1456952"/>
                  </a:moveTo>
                  <a:lnTo>
                    <a:pt x="349310" y="1511368"/>
                  </a:lnTo>
                  <a:lnTo>
                    <a:pt x="342190" y="1527569"/>
                  </a:lnTo>
                  <a:lnTo>
                    <a:pt x="224204" y="1473807"/>
                  </a:lnTo>
                  <a:close/>
                  <a:moveTo>
                    <a:pt x="4787020" y="1440749"/>
                  </a:moveTo>
                  <a:lnTo>
                    <a:pt x="4794213" y="1456950"/>
                  </a:lnTo>
                  <a:lnTo>
                    <a:pt x="4676880" y="1511366"/>
                  </a:lnTo>
                  <a:lnTo>
                    <a:pt x="4669760" y="1495819"/>
                  </a:lnTo>
                  <a:close/>
                  <a:moveTo>
                    <a:pt x="271573" y="1375944"/>
                  </a:moveTo>
                  <a:lnTo>
                    <a:pt x="386944" y="1434282"/>
                  </a:lnTo>
                  <a:lnTo>
                    <a:pt x="379098" y="1449830"/>
                  </a:lnTo>
                  <a:lnTo>
                    <a:pt x="263799" y="1391491"/>
                  </a:lnTo>
                  <a:close/>
                  <a:moveTo>
                    <a:pt x="4746191" y="1359743"/>
                  </a:moveTo>
                  <a:lnTo>
                    <a:pt x="4754618" y="1375944"/>
                  </a:lnTo>
                  <a:lnTo>
                    <a:pt x="4639319" y="1434283"/>
                  </a:lnTo>
                  <a:lnTo>
                    <a:pt x="4631473" y="1418735"/>
                  </a:lnTo>
                  <a:close/>
                  <a:moveTo>
                    <a:pt x="314292" y="1295591"/>
                  </a:moveTo>
                  <a:lnTo>
                    <a:pt x="427119" y="1358435"/>
                  </a:lnTo>
                  <a:lnTo>
                    <a:pt x="418692" y="1373328"/>
                  </a:lnTo>
                  <a:lnTo>
                    <a:pt x="305210" y="1311138"/>
                  </a:lnTo>
                  <a:close/>
                  <a:moveTo>
                    <a:pt x="4703471" y="1279390"/>
                  </a:moveTo>
                  <a:lnTo>
                    <a:pt x="4712552" y="1295591"/>
                  </a:lnTo>
                  <a:lnTo>
                    <a:pt x="4599071" y="1358434"/>
                  </a:lnTo>
                  <a:lnTo>
                    <a:pt x="4590643" y="1342887"/>
                  </a:lnTo>
                  <a:close/>
                  <a:moveTo>
                    <a:pt x="359045" y="1216481"/>
                  </a:moveTo>
                  <a:lnTo>
                    <a:pt x="469838" y="1283241"/>
                  </a:lnTo>
                  <a:lnTo>
                    <a:pt x="461410" y="1298134"/>
                  </a:lnTo>
                  <a:lnTo>
                    <a:pt x="349963" y="1232683"/>
                  </a:lnTo>
                  <a:close/>
                  <a:moveTo>
                    <a:pt x="4657408" y="1200934"/>
                  </a:moveTo>
                  <a:cubicBezTo>
                    <a:pt x="4660677" y="1206165"/>
                    <a:pt x="4663947" y="1211323"/>
                    <a:pt x="4667143" y="1216482"/>
                  </a:cubicBezTo>
                  <a:lnTo>
                    <a:pt x="4556350" y="1283241"/>
                  </a:lnTo>
                  <a:cubicBezTo>
                    <a:pt x="4553735" y="1278737"/>
                    <a:pt x="4550465" y="1273506"/>
                    <a:pt x="4547269" y="1269009"/>
                  </a:cubicBezTo>
                  <a:close/>
                  <a:moveTo>
                    <a:pt x="407650" y="1140052"/>
                  </a:moveTo>
                  <a:lnTo>
                    <a:pt x="516555" y="1210668"/>
                  </a:lnTo>
                  <a:lnTo>
                    <a:pt x="506820" y="1225561"/>
                  </a:lnTo>
                  <a:lnTo>
                    <a:pt x="397914" y="1155599"/>
                  </a:lnTo>
                  <a:close/>
                  <a:moveTo>
                    <a:pt x="4608806" y="1124505"/>
                  </a:moveTo>
                  <a:lnTo>
                    <a:pt x="4618541" y="1140052"/>
                  </a:lnTo>
                  <a:lnTo>
                    <a:pt x="4510289" y="1210669"/>
                  </a:lnTo>
                  <a:lnTo>
                    <a:pt x="4500554" y="1196430"/>
                  </a:lnTo>
                  <a:close/>
                  <a:moveTo>
                    <a:pt x="458868" y="1064857"/>
                  </a:moveTo>
                  <a:lnTo>
                    <a:pt x="564504" y="1139397"/>
                  </a:lnTo>
                  <a:lnTo>
                    <a:pt x="554769" y="1153638"/>
                  </a:lnTo>
                  <a:lnTo>
                    <a:pt x="448479" y="1079750"/>
                  </a:lnTo>
                  <a:close/>
                  <a:moveTo>
                    <a:pt x="4557005" y="1049964"/>
                  </a:moveTo>
                  <a:lnTo>
                    <a:pt x="4567321" y="1064858"/>
                  </a:lnTo>
                  <a:lnTo>
                    <a:pt x="4461687" y="1139399"/>
                  </a:lnTo>
                  <a:lnTo>
                    <a:pt x="4451951" y="1125740"/>
                  </a:lnTo>
                  <a:close/>
                  <a:moveTo>
                    <a:pt x="512630" y="991624"/>
                  </a:moveTo>
                  <a:lnTo>
                    <a:pt x="615068" y="1070015"/>
                  </a:lnTo>
                  <a:lnTo>
                    <a:pt x="604679" y="1083674"/>
                  </a:lnTo>
                  <a:lnTo>
                    <a:pt x="501006" y="1005864"/>
                  </a:lnTo>
                  <a:close/>
                  <a:moveTo>
                    <a:pt x="4502514" y="977383"/>
                  </a:moveTo>
                  <a:lnTo>
                    <a:pt x="4514211" y="991623"/>
                  </a:lnTo>
                  <a:lnTo>
                    <a:pt x="4411119" y="1070015"/>
                  </a:lnTo>
                  <a:lnTo>
                    <a:pt x="4400149" y="1056429"/>
                  </a:lnTo>
                  <a:close/>
                  <a:moveTo>
                    <a:pt x="568356" y="920280"/>
                  </a:moveTo>
                  <a:lnTo>
                    <a:pt x="668834" y="1002593"/>
                  </a:lnTo>
                  <a:lnTo>
                    <a:pt x="657863" y="1016252"/>
                  </a:lnTo>
                  <a:lnTo>
                    <a:pt x="557386" y="934592"/>
                  </a:lnTo>
                  <a:close/>
                  <a:moveTo>
                    <a:pt x="4446139" y="906039"/>
                  </a:moveTo>
                  <a:cubicBezTo>
                    <a:pt x="4450062" y="910616"/>
                    <a:pt x="4453913" y="915774"/>
                    <a:pt x="4457836" y="920279"/>
                  </a:cubicBezTo>
                  <a:lnTo>
                    <a:pt x="4358012" y="1002592"/>
                  </a:lnTo>
                  <a:cubicBezTo>
                    <a:pt x="4354089" y="998088"/>
                    <a:pt x="4350892" y="993584"/>
                    <a:pt x="4346969" y="989006"/>
                  </a:cubicBezTo>
                  <a:close/>
                  <a:moveTo>
                    <a:pt x="627349" y="851625"/>
                  </a:moveTo>
                  <a:lnTo>
                    <a:pt x="724557" y="937135"/>
                  </a:lnTo>
                  <a:lnTo>
                    <a:pt x="713586" y="950141"/>
                  </a:lnTo>
                  <a:lnTo>
                    <a:pt x="615725" y="865210"/>
                  </a:lnTo>
                  <a:close/>
                  <a:moveTo>
                    <a:pt x="4387143" y="838038"/>
                  </a:moveTo>
                  <a:lnTo>
                    <a:pt x="4398840" y="851623"/>
                  </a:lnTo>
                  <a:lnTo>
                    <a:pt x="4301633" y="937134"/>
                  </a:lnTo>
                  <a:lnTo>
                    <a:pt x="4290590" y="924203"/>
                  </a:lnTo>
                  <a:close/>
                  <a:moveTo>
                    <a:pt x="688957" y="784856"/>
                  </a:moveTo>
                  <a:lnTo>
                    <a:pt x="782897" y="873638"/>
                  </a:lnTo>
                  <a:lnTo>
                    <a:pt x="770618" y="885990"/>
                  </a:lnTo>
                  <a:lnTo>
                    <a:pt x="676606" y="797789"/>
                  </a:lnTo>
                  <a:close/>
                  <a:moveTo>
                    <a:pt x="4324954" y="771270"/>
                  </a:moveTo>
                  <a:lnTo>
                    <a:pt x="4337233" y="784856"/>
                  </a:lnTo>
                  <a:lnTo>
                    <a:pt x="4243293" y="873637"/>
                  </a:lnTo>
                  <a:lnTo>
                    <a:pt x="4231596" y="861358"/>
                  </a:lnTo>
                  <a:close/>
                  <a:moveTo>
                    <a:pt x="752454" y="719396"/>
                  </a:moveTo>
                  <a:lnTo>
                    <a:pt x="843195" y="812100"/>
                  </a:lnTo>
                  <a:lnTo>
                    <a:pt x="830263" y="823724"/>
                  </a:lnTo>
                  <a:lnTo>
                    <a:pt x="738868" y="732328"/>
                  </a:lnTo>
                  <a:close/>
                  <a:moveTo>
                    <a:pt x="4260803" y="707047"/>
                  </a:moveTo>
                  <a:lnTo>
                    <a:pt x="4274389" y="719399"/>
                  </a:lnTo>
                  <a:lnTo>
                    <a:pt x="4183648" y="812102"/>
                  </a:lnTo>
                  <a:lnTo>
                    <a:pt x="4170716" y="799751"/>
                  </a:lnTo>
                  <a:close/>
                  <a:moveTo>
                    <a:pt x="817914" y="657207"/>
                  </a:moveTo>
                  <a:lnTo>
                    <a:pt x="905388" y="752454"/>
                  </a:lnTo>
                  <a:lnTo>
                    <a:pt x="893109" y="764152"/>
                  </a:lnTo>
                  <a:lnTo>
                    <a:pt x="804982" y="669485"/>
                  </a:lnTo>
                  <a:close/>
                  <a:moveTo>
                    <a:pt x="4194692" y="644857"/>
                  </a:moveTo>
                  <a:cubicBezTo>
                    <a:pt x="4199197" y="648779"/>
                    <a:pt x="4204355" y="652630"/>
                    <a:pt x="4208278" y="657207"/>
                  </a:cubicBezTo>
                  <a:lnTo>
                    <a:pt x="4120805" y="752453"/>
                  </a:lnTo>
                  <a:cubicBezTo>
                    <a:pt x="4116882" y="748529"/>
                    <a:pt x="4112377" y="744679"/>
                    <a:pt x="4108454" y="740756"/>
                  </a:cubicBezTo>
                  <a:close/>
                  <a:moveTo>
                    <a:pt x="886642" y="597559"/>
                  </a:moveTo>
                  <a:lnTo>
                    <a:pt x="970191" y="696075"/>
                  </a:lnTo>
                  <a:lnTo>
                    <a:pt x="957259" y="707045"/>
                  </a:lnTo>
                  <a:lnTo>
                    <a:pt x="872329" y="609185"/>
                  </a:lnTo>
                  <a:close/>
                  <a:moveTo>
                    <a:pt x="4126616" y="585210"/>
                  </a:moveTo>
                  <a:lnTo>
                    <a:pt x="4140202" y="597561"/>
                  </a:lnTo>
                  <a:lnTo>
                    <a:pt x="4055999" y="696078"/>
                  </a:lnTo>
                  <a:lnTo>
                    <a:pt x="4042994" y="684380"/>
                  </a:lnTo>
                  <a:close/>
                  <a:moveTo>
                    <a:pt x="956605" y="539874"/>
                  </a:moveTo>
                  <a:lnTo>
                    <a:pt x="1036958" y="641587"/>
                  </a:lnTo>
                  <a:lnTo>
                    <a:pt x="1023372" y="651977"/>
                  </a:lnTo>
                  <a:lnTo>
                    <a:pt x="942365" y="550919"/>
                  </a:lnTo>
                  <a:close/>
                  <a:moveTo>
                    <a:pt x="4055344" y="528831"/>
                  </a:moveTo>
                  <a:lnTo>
                    <a:pt x="4069584" y="539875"/>
                  </a:lnTo>
                  <a:lnTo>
                    <a:pt x="3989885" y="641587"/>
                  </a:lnTo>
                  <a:lnTo>
                    <a:pt x="3976226" y="630617"/>
                  </a:lnTo>
                  <a:close/>
                  <a:moveTo>
                    <a:pt x="1028531" y="484806"/>
                  </a:moveTo>
                  <a:lnTo>
                    <a:pt x="1105033" y="589133"/>
                  </a:lnTo>
                  <a:lnTo>
                    <a:pt x="1090793" y="598868"/>
                  </a:lnTo>
                  <a:lnTo>
                    <a:pt x="1013637" y="495123"/>
                  </a:lnTo>
                  <a:close/>
                  <a:moveTo>
                    <a:pt x="3982692" y="474417"/>
                  </a:moveTo>
                  <a:lnTo>
                    <a:pt x="3997658" y="484806"/>
                  </a:lnTo>
                  <a:lnTo>
                    <a:pt x="3921157" y="589133"/>
                  </a:lnTo>
                  <a:lnTo>
                    <a:pt x="3906917" y="579399"/>
                  </a:lnTo>
                  <a:close/>
                  <a:moveTo>
                    <a:pt x="1102417" y="432278"/>
                  </a:moveTo>
                  <a:lnTo>
                    <a:pt x="1175068" y="539221"/>
                  </a:lnTo>
                  <a:lnTo>
                    <a:pt x="1161410" y="548956"/>
                  </a:lnTo>
                  <a:lnTo>
                    <a:pt x="1087523" y="442667"/>
                  </a:lnTo>
                  <a:close/>
                  <a:moveTo>
                    <a:pt x="3908805" y="421889"/>
                  </a:moveTo>
                  <a:cubicBezTo>
                    <a:pt x="3914036" y="425159"/>
                    <a:pt x="3919194" y="428355"/>
                    <a:pt x="3923771" y="432278"/>
                  </a:cubicBezTo>
                  <a:lnTo>
                    <a:pt x="3851193" y="539222"/>
                  </a:lnTo>
                  <a:cubicBezTo>
                    <a:pt x="3846616" y="535953"/>
                    <a:pt x="3841457" y="532757"/>
                    <a:pt x="3836880" y="529487"/>
                  </a:cubicBezTo>
                  <a:close/>
                  <a:moveTo>
                    <a:pt x="1178919" y="383019"/>
                  </a:moveTo>
                  <a:lnTo>
                    <a:pt x="1247647" y="492579"/>
                  </a:lnTo>
                  <a:lnTo>
                    <a:pt x="1233335" y="501660"/>
                  </a:lnTo>
                  <a:lnTo>
                    <a:pt x="1163372" y="392755"/>
                  </a:lnTo>
                  <a:close/>
                  <a:moveTo>
                    <a:pt x="3832378" y="373284"/>
                  </a:moveTo>
                  <a:lnTo>
                    <a:pt x="3847271" y="383019"/>
                  </a:lnTo>
                  <a:lnTo>
                    <a:pt x="3778542" y="492577"/>
                  </a:lnTo>
                  <a:lnTo>
                    <a:pt x="3764302" y="483497"/>
                  </a:lnTo>
                  <a:close/>
                  <a:moveTo>
                    <a:pt x="1256729" y="336377"/>
                  </a:moveTo>
                  <a:lnTo>
                    <a:pt x="1321534" y="447824"/>
                  </a:lnTo>
                  <a:lnTo>
                    <a:pt x="1306568" y="456906"/>
                  </a:lnTo>
                  <a:lnTo>
                    <a:pt x="1240528" y="345458"/>
                  </a:lnTo>
                  <a:close/>
                  <a:moveTo>
                    <a:pt x="3753913" y="327296"/>
                  </a:moveTo>
                  <a:lnTo>
                    <a:pt x="3769461" y="336377"/>
                  </a:lnTo>
                  <a:lnTo>
                    <a:pt x="3704656" y="447824"/>
                  </a:lnTo>
                  <a:lnTo>
                    <a:pt x="3689762" y="439397"/>
                  </a:lnTo>
                  <a:close/>
                  <a:moveTo>
                    <a:pt x="1335773" y="291624"/>
                  </a:moveTo>
                  <a:lnTo>
                    <a:pt x="1396728" y="406342"/>
                  </a:lnTo>
                  <a:lnTo>
                    <a:pt x="1381108" y="414116"/>
                  </a:lnTo>
                  <a:lnTo>
                    <a:pt x="1319572" y="300052"/>
                  </a:lnTo>
                  <a:close/>
                  <a:moveTo>
                    <a:pt x="3674215" y="283849"/>
                  </a:moveTo>
                  <a:lnTo>
                    <a:pt x="3690417" y="291623"/>
                  </a:lnTo>
                  <a:lnTo>
                    <a:pt x="3630116" y="406341"/>
                  </a:lnTo>
                  <a:lnTo>
                    <a:pt x="3614568" y="398567"/>
                  </a:lnTo>
                  <a:close/>
                  <a:moveTo>
                    <a:pt x="1416783" y="250794"/>
                  </a:moveTo>
                  <a:lnTo>
                    <a:pt x="1473162" y="366820"/>
                  </a:lnTo>
                  <a:lnTo>
                    <a:pt x="1457614" y="374593"/>
                  </a:lnTo>
                  <a:lnTo>
                    <a:pt x="1400581" y="258568"/>
                  </a:lnTo>
                  <a:close/>
                  <a:moveTo>
                    <a:pt x="3593209" y="242365"/>
                  </a:moveTo>
                  <a:cubicBezTo>
                    <a:pt x="3599021" y="244981"/>
                    <a:pt x="3604252" y="247523"/>
                    <a:pt x="3610064" y="250793"/>
                  </a:cubicBezTo>
                  <a:lnTo>
                    <a:pt x="3553032" y="366818"/>
                  </a:lnTo>
                  <a:cubicBezTo>
                    <a:pt x="3548455" y="364202"/>
                    <a:pt x="3542642" y="361660"/>
                    <a:pt x="3537484" y="359698"/>
                  </a:cubicBezTo>
                  <a:close/>
                  <a:moveTo>
                    <a:pt x="1499094" y="212580"/>
                  </a:moveTo>
                  <a:lnTo>
                    <a:pt x="1551621" y="331147"/>
                  </a:lnTo>
                  <a:lnTo>
                    <a:pt x="1535420" y="338266"/>
                  </a:lnTo>
                  <a:lnTo>
                    <a:pt x="1482893" y="220354"/>
                  </a:lnTo>
                  <a:close/>
                  <a:moveTo>
                    <a:pt x="3510892" y="205460"/>
                  </a:moveTo>
                  <a:lnTo>
                    <a:pt x="3527093" y="212579"/>
                  </a:lnTo>
                  <a:lnTo>
                    <a:pt x="3475220" y="331147"/>
                  </a:lnTo>
                  <a:lnTo>
                    <a:pt x="3459019" y="324026"/>
                  </a:lnTo>
                  <a:close/>
                  <a:moveTo>
                    <a:pt x="1582717" y="177562"/>
                  </a:moveTo>
                  <a:lnTo>
                    <a:pt x="1630667" y="298090"/>
                  </a:lnTo>
                  <a:lnTo>
                    <a:pt x="1614466" y="303975"/>
                  </a:lnTo>
                  <a:lnTo>
                    <a:pt x="1565862" y="184682"/>
                  </a:lnTo>
                  <a:close/>
                  <a:moveTo>
                    <a:pt x="3426617" y="171095"/>
                  </a:moveTo>
                  <a:lnTo>
                    <a:pt x="3443473" y="177562"/>
                  </a:lnTo>
                  <a:lnTo>
                    <a:pt x="3395522" y="298090"/>
                  </a:lnTo>
                  <a:lnTo>
                    <a:pt x="3379321" y="291625"/>
                  </a:lnTo>
                  <a:close/>
                  <a:moveTo>
                    <a:pt x="1667648" y="145158"/>
                  </a:moveTo>
                  <a:lnTo>
                    <a:pt x="1711020" y="266994"/>
                  </a:lnTo>
                  <a:lnTo>
                    <a:pt x="1694819" y="272805"/>
                  </a:lnTo>
                  <a:lnTo>
                    <a:pt x="1650139" y="150970"/>
                  </a:lnTo>
                  <a:close/>
                  <a:moveTo>
                    <a:pt x="3341760" y="139346"/>
                  </a:moveTo>
                  <a:lnTo>
                    <a:pt x="3358615" y="145158"/>
                  </a:lnTo>
                  <a:lnTo>
                    <a:pt x="3315169" y="266994"/>
                  </a:lnTo>
                  <a:lnTo>
                    <a:pt x="3298968" y="261836"/>
                  </a:lnTo>
                  <a:close/>
                  <a:moveTo>
                    <a:pt x="1753813" y="116025"/>
                  </a:moveTo>
                  <a:lnTo>
                    <a:pt x="1792682" y="239751"/>
                  </a:lnTo>
                  <a:lnTo>
                    <a:pt x="1776480" y="244982"/>
                  </a:lnTo>
                  <a:lnTo>
                    <a:pt x="1736304" y="121837"/>
                  </a:lnTo>
                  <a:close/>
                  <a:moveTo>
                    <a:pt x="3255523" y="110794"/>
                  </a:moveTo>
                  <a:cubicBezTo>
                    <a:pt x="3261335" y="112102"/>
                    <a:pt x="3267220" y="114063"/>
                    <a:pt x="3272379" y="116025"/>
                  </a:cubicBezTo>
                  <a:lnTo>
                    <a:pt x="3233509" y="239751"/>
                  </a:lnTo>
                  <a:cubicBezTo>
                    <a:pt x="3228278" y="237863"/>
                    <a:pt x="3223120" y="235901"/>
                    <a:pt x="3217308" y="234593"/>
                  </a:cubicBezTo>
                  <a:close/>
                  <a:moveTo>
                    <a:pt x="1840631" y="90743"/>
                  </a:moveTo>
                  <a:lnTo>
                    <a:pt x="1874996" y="215778"/>
                  </a:lnTo>
                  <a:lnTo>
                    <a:pt x="1858794" y="220355"/>
                  </a:lnTo>
                  <a:lnTo>
                    <a:pt x="1823195" y="95901"/>
                  </a:lnTo>
                  <a:close/>
                  <a:moveTo>
                    <a:pt x="3168049" y="86164"/>
                  </a:moveTo>
                  <a:lnTo>
                    <a:pt x="3185558" y="90741"/>
                  </a:lnTo>
                  <a:lnTo>
                    <a:pt x="3151194" y="215776"/>
                  </a:lnTo>
                  <a:lnTo>
                    <a:pt x="3134339" y="210618"/>
                  </a:lnTo>
                  <a:close/>
                  <a:moveTo>
                    <a:pt x="1928831" y="68001"/>
                  </a:moveTo>
                  <a:lnTo>
                    <a:pt x="1958619" y="193762"/>
                  </a:lnTo>
                  <a:lnTo>
                    <a:pt x="1941763" y="197685"/>
                  </a:lnTo>
                  <a:lnTo>
                    <a:pt x="1910668" y="72578"/>
                  </a:lnTo>
                  <a:close/>
                  <a:moveTo>
                    <a:pt x="3079852" y="64151"/>
                  </a:moveTo>
                  <a:lnTo>
                    <a:pt x="3097361" y="68002"/>
                  </a:lnTo>
                  <a:lnTo>
                    <a:pt x="3067573" y="193764"/>
                  </a:lnTo>
                  <a:lnTo>
                    <a:pt x="3050718" y="189913"/>
                  </a:lnTo>
                  <a:close/>
                  <a:moveTo>
                    <a:pt x="2016956" y="48605"/>
                  </a:moveTo>
                  <a:lnTo>
                    <a:pt x="2042893" y="174947"/>
                  </a:lnTo>
                  <a:cubicBezTo>
                    <a:pt x="2037081" y="176255"/>
                    <a:pt x="2031196" y="176909"/>
                    <a:pt x="2026038" y="178870"/>
                  </a:cubicBezTo>
                  <a:lnTo>
                    <a:pt x="1999446" y="51801"/>
                  </a:lnTo>
                  <a:cubicBezTo>
                    <a:pt x="2005259" y="50566"/>
                    <a:pt x="2011144" y="49259"/>
                    <a:pt x="2016956" y="48605"/>
                  </a:cubicBezTo>
                  <a:close/>
                  <a:moveTo>
                    <a:pt x="2991070" y="45334"/>
                  </a:moveTo>
                  <a:lnTo>
                    <a:pt x="3009234" y="48603"/>
                  </a:lnTo>
                  <a:lnTo>
                    <a:pt x="2983951" y="174945"/>
                  </a:lnTo>
                  <a:lnTo>
                    <a:pt x="2966441" y="172402"/>
                  </a:lnTo>
                  <a:close/>
                  <a:moveTo>
                    <a:pt x="2106390" y="32403"/>
                  </a:moveTo>
                  <a:lnTo>
                    <a:pt x="2127168" y="160052"/>
                  </a:lnTo>
                  <a:lnTo>
                    <a:pt x="2110313" y="163321"/>
                  </a:lnTo>
                  <a:lnTo>
                    <a:pt x="2088881" y="35600"/>
                  </a:lnTo>
                  <a:close/>
                  <a:moveTo>
                    <a:pt x="2901638" y="29133"/>
                  </a:moveTo>
                  <a:lnTo>
                    <a:pt x="2919801" y="32402"/>
                  </a:lnTo>
                  <a:lnTo>
                    <a:pt x="2899022" y="160050"/>
                  </a:lnTo>
                  <a:lnTo>
                    <a:pt x="2882239" y="156853"/>
                  </a:lnTo>
                  <a:close/>
                  <a:moveTo>
                    <a:pt x="2196480" y="19398"/>
                  </a:moveTo>
                  <a:lnTo>
                    <a:pt x="2212682" y="147773"/>
                  </a:lnTo>
                  <a:lnTo>
                    <a:pt x="2195826" y="150316"/>
                  </a:lnTo>
                  <a:lnTo>
                    <a:pt x="2178317" y="22014"/>
                  </a:lnTo>
                  <a:close/>
                  <a:moveTo>
                    <a:pt x="2811547" y="17509"/>
                  </a:moveTo>
                  <a:lnTo>
                    <a:pt x="2829710" y="19397"/>
                  </a:lnTo>
                  <a:lnTo>
                    <a:pt x="2813509" y="147774"/>
                  </a:lnTo>
                  <a:lnTo>
                    <a:pt x="2796654" y="145812"/>
                  </a:lnTo>
                  <a:close/>
                  <a:moveTo>
                    <a:pt x="2286566" y="9664"/>
                  </a:moveTo>
                  <a:lnTo>
                    <a:pt x="2298263" y="138694"/>
                  </a:lnTo>
                  <a:lnTo>
                    <a:pt x="2280754" y="140002"/>
                  </a:lnTo>
                  <a:lnTo>
                    <a:pt x="2268403" y="10971"/>
                  </a:lnTo>
                  <a:close/>
                  <a:moveTo>
                    <a:pt x="2721459" y="8428"/>
                  </a:moveTo>
                  <a:lnTo>
                    <a:pt x="2739622" y="9664"/>
                  </a:lnTo>
                  <a:lnTo>
                    <a:pt x="2727925" y="138694"/>
                  </a:lnTo>
                  <a:lnTo>
                    <a:pt x="2711070" y="137386"/>
                  </a:lnTo>
                  <a:close/>
                  <a:moveTo>
                    <a:pt x="2377310" y="3198"/>
                  </a:moveTo>
                  <a:lnTo>
                    <a:pt x="2383777" y="132228"/>
                  </a:lnTo>
                  <a:lnTo>
                    <a:pt x="2366921" y="133463"/>
                  </a:lnTo>
                  <a:lnTo>
                    <a:pt x="2359147" y="4506"/>
                  </a:lnTo>
                  <a:close/>
                  <a:moveTo>
                    <a:pt x="2631372" y="1889"/>
                  </a:moveTo>
                  <a:cubicBezTo>
                    <a:pt x="2637184" y="2543"/>
                    <a:pt x="2643069" y="2543"/>
                    <a:pt x="2648881" y="3197"/>
                  </a:cubicBezTo>
                  <a:lnTo>
                    <a:pt x="2642415" y="132227"/>
                  </a:lnTo>
                  <a:cubicBezTo>
                    <a:pt x="2636530" y="131573"/>
                    <a:pt x="2630718" y="131573"/>
                    <a:pt x="2624906" y="131573"/>
                  </a:cubicBezTo>
                  <a:close/>
                  <a:moveTo>
                    <a:pt x="2540631" y="0"/>
                  </a:moveTo>
                  <a:lnTo>
                    <a:pt x="2558795" y="0"/>
                  </a:lnTo>
                  <a:lnTo>
                    <a:pt x="2556180" y="129611"/>
                  </a:lnTo>
                  <a:lnTo>
                    <a:pt x="2538669" y="128957"/>
                  </a:lnTo>
                  <a:close/>
                  <a:moveTo>
                    <a:pt x="2468053" y="0"/>
                  </a:moveTo>
                  <a:lnTo>
                    <a:pt x="2470014" y="129611"/>
                  </a:lnTo>
                  <a:lnTo>
                    <a:pt x="2453158" y="130265"/>
                  </a:lnTo>
                  <a:lnTo>
                    <a:pt x="2449888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</p:grpSp>
      <p:grpSp>
        <p:nvGrpSpPr>
          <p:cNvPr id="81" name="图形"/>
          <p:cNvGrpSpPr/>
          <p:nvPr userDrawn="1"/>
        </p:nvGrpSpPr>
        <p:grpSpPr>
          <a:xfrm>
            <a:off x="-97311" y="5379469"/>
            <a:ext cx="1775931" cy="1319509"/>
            <a:chOff x="239948" y="4727734"/>
            <a:chExt cx="2580896" cy="191759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82" name="Group 44"/>
            <p:cNvGrpSpPr/>
            <p:nvPr userDrawn="1"/>
          </p:nvGrpSpPr>
          <p:grpSpPr>
            <a:xfrm>
              <a:off x="239948" y="4727734"/>
              <a:ext cx="2580896" cy="1917596"/>
              <a:chOff x="1304818" y="537699"/>
              <a:chExt cx="2580896" cy="1917596"/>
            </a:xfrm>
            <a:grpFill/>
          </p:grpSpPr>
          <p:sp>
            <p:nvSpPr>
              <p:cNvPr id="84" name="图形"/>
              <p:cNvSpPr/>
              <p:nvPr userDrawn="1">
                <p:custDataLst>
                  <p:tags r:id="rId18"/>
                </p:custDataLst>
              </p:nvPr>
            </p:nvSpPr>
            <p:spPr>
              <a:xfrm>
                <a:off x="1495800" y="919663"/>
                <a:ext cx="2007950" cy="1344650"/>
              </a:xfrm>
              <a:custGeom>
                <a:avLst/>
                <a:gdLst/>
                <a:ahLst/>
                <a:cxnLst/>
                <a:rect l="l" t="t" r="r" b="b"/>
                <a:pathLst>
                  <a:path w="80318" h="53786" extrusionOk="0">
                    <a:moveTo>
                      <a:pt x="80318" y="53786"/>
                    </a:moveTo>
                    <a:lnTo>
                      <a:pt x="37867" y="53786"/>
                    </a:lnTo>
                    <a:lnTo>
                      <a:pt x="114" y="2031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rgbClr val="93C9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/>
              <p:cNvSpPr/>
              <p:nvPr userDrawn="1">
                <p:custDataLst>
                  <p:tags r:id="rId19"/>
                </p:custDataLst>
              </p:nvPr>
            </p:nvSpPr>
            <p:spPr>
              <a:xfrm>
                <a:off x="3503750" y="2073331"/>
                <a:ext cx="381964" cy="381964"/>
              </a:xfrm>
              <a:prstGeom prst="ellipse">
                <a:avLst/>
              </a:prstGeom>
              <a:gradFill>
                <a:gsLst>
                  <a:gs pos="30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思源黑体旧字形 Light" panose="020B0300000000000000" charset="-128"/>
                </a:endParaRPr>
              </a:p>
            </p:txBody>
          </p:sp>
          <p:grpSp>
            <p:nvGrpSpPr>
              <p:cNvPr id="86" name="Group 49"/>
              <p:cNvGrpSpPr/>
              <p:nvPr userDrawn="1"/>
            </p:nvGrpSpPr>
            <p:grpSpPr>
              <a:xfrm>
                <a:off x="1304818" y="537699"/>
                <a:ext cx="381964" cy="381964"/>
                <a:chOff x="1304818" y="537699"/>
                <a:chExt cx="381964" cy="381964"/>
              </a:xfrm>
              <a:grpFill/>
            </p:grpSpPr>
            <p:sp>
              <p:nvSpPr>
                <p:cNvPr id="87" name="图形"/>
                <p:cNvSpPr/>
                <p:nvPr userDrawn="1">
                  <p:custDataLst>
                    <p:tags r:id="rId20"/>
                  </p:custDataLst>
                </p:nvPr>
              </p:nvSpPr>
              <p:spPr>
                <a:xfrm>
                  <a:off x="1304818" y="537699"/>
                  <a:ext cx="381964" cy="381964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88" name="图形"/>
                <p:cNvSpPr/>
                <p:nvPr userDrawn="1">
                  <p:custDataLst>
                    <p:tags r:id="rId21"/>
                  </p:custDataLst>
                </p:nvPr>
              </p:nvSpPr>
              <p:spPr>
                <a:xfrm>
                  <a:off x="1368300" y="601181"/>
                  <a:ext cx="255001" cy="255001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</p:grpSp>
        </p:grpSp>
        <p:sp>
          <p:nvSpPr>
            <p:cNvPr id="89" name="图形"/>
            <p:cNvSpPr/>
            <p:nvPr>
              <p:custDataLst>
                <p:tags r:id="rId16"/>
              </p:custDataLst>
            </p:nvPr>
          </p:nvSpPr>
          <p:spPr>
            <a:xfrm rot="2357872" flipH="1">
              <a:off x="446209" y="5887094"/>
              <a:ext cx="1286125" cy="104833"/>
            </a:xfrm>
            <a:custGeom>
              <a:avLst/>
              <a:gdLst>
                <a:gd name="connsiteX0" fmla="*/ 46237 w 1286125"/>
                <a:gd name="connsiteY0" fmla="*/ 0 h 104833"/>
                <a:gd name="connsiteX1" fmla="*/ 0 w 1286125"/>
                <a:gd name="connsiteY1" fmla="*/ 0 h 104833"/>
                <a:gd name="connsiteX2" fmla="*/ 107756 w 1286125"/>
                <a:gd name="connsiteY2" fmla="*/ 104833 h 104833"/>
                <a:gd name="connsiteX3" fmla="*/ 154048 w 1286125"/>
                <a:gd name="connsiteY3" fmla="*/ 104833 h 104833"/>
                <a:gd name="connsiteX4" fmla="*/ 151566 w 1286125"/>
                <a:gd name="connsiteY4" fmla="*/ 0 h 104833"/>
                <a:gd name="connsiteX5" fmla="*/ 105329 w 1286125"/>
                <a:gd name="connsiteY5" fmla="*/ 0 h 104833"/>
                <a:gd name="connsiteX6" fmla="*/ 213085 w 1286125"/>
                <a:gd name="connsiteY6" fmla="*/ 104833 h 104833"/>
                <a:gd name="connsiteX7" fmla="*/ 259377 w 1286125"/>
                <a:gd name="connsiteY7" fmla="*/ 104833 h 104833"/>
                <a:gd name="connsiteX8" fmla="*/ 256895 w 1286125"/>
                <a:gd name="connsiteY8" fmla="*/ 0 h 104833"/>
                <a:gd name="connsiteX9" fmla="*/ 210658 w 1286125"/>
                <a:gd name="connsiteY9" fmla="*/ 0 h 104833"/>
                <a:gd name="connsiteX10" fmla="*/ 318414 w 1286125"/>
                <a:gd name="connsiteY10" fmla="*/ 104833 h 104833"/>
                <a:gd name="connsiteX11" fmla="*/ 364706 w 1286125"/>
                <a:gd name="connsiteY11" fmla="*/ 104833 h 104833"/>
                <a:gd name="connsiteX12" fmla="*/ 362223 w 1286125"/>
                <a:gd name="connsiteY12" fmla="*/ 0 h 104833"/>
                <a:gd name="connsiteX13" fmla="*/ 315986 w 1286125"/>
                <a:gd name="connsiteY13" fmla="*/ 0 h 104833"/>
                <a:gd name="connsiteX14" fmla="*/ 423797 w 1286125"/>
                <a:gd name="connsiteY14" fmla="*/ 104833 h 104833"/>
                <a:gd name="connsiteX15" fmla="*/ 470034 w 1286125"/>
                <a:gd name="connsiteY15" fmla="*/ 104833 h 104833"/>
                <a:gd name="connsiteX16" fmla="*/ 464131 w 1286125"/>
                <a:gd name="connsiteY16" fmla="*/ 0 h 104833"/>
                <a:gd name="connsiteX17" fmla="*/ 417894 w 1286125"/>
                <a:gd name="connsiteY17" fmla="*/ 0 h 104833"/>
                <a:gd name="connsiteX18" fmla="*/ 525650 w 1286125"/>
                <a:gd name="connsiteY18" fmla="*/ 104833 h 104833"/>
                <a:gd name="connsiteX19" fmla="*/ 571942 w 1286125"/>
                <a:gd name="connsiteY19" fmla="*/ 104833 h 104833"/>
                <a:gd name="connsiteX20" fmla="*/ 566039 w 1286125"/>
                <a:gd name="connsiteY20" fmla="*/ 0 h 104833"/>
                <a:gd name="connsiteX21" fmla="*/ 519747 w 1286125"/>
                <a:gd name="connsiteY21" fmla="*/ 0 h 104833"/>
                <a:gd name="connsiteX22" fmla="*/ 627558 w 1286125"/>
                <a:gd name="connsiteY22" fmla="*/ 104833 h 104833"/>
                <a:gd name="connsiteX23" fmla="*/ 673795 w 1286125"/>
                <a:gd name="connsiteY23" fmla="*/ 104833 h 104833"/>
                <a:gd name="connsiteX24" fmla="*/ 667891 w 1286125"/>
                <a:gd name="connsiteY24" fmla="*/ 0 h 104833"/>
                <a:gd name="connsiteX25" fmla="*/ 622151 w 1286125"/>
                <a:gd name="connsiteY25" fmla="*/ 0 h 104833"/>
                <a:gd name="connsiteX26" fmla="*/ 729466 w 1286125"/>
                <a:gd name="connsiteY26" fmla="*/ 104833 h 104833"/>
                <a:gd name="connsiteX27" fmla="*/ 775703 w 1286125"/>
                <a:gd name="connsiteY27" fmla="*/ 104833 h 104833"/>
                <a:gd name="connsiteX28" fmla="*/ 770297 w 1286125"/>
                <a:gd name="connsiteY28" fmla="*/ 0 h 104833"/>
                <a:gd name="connsiteX29" fmla="*/ 724005 w 1286125"/>
                <a:gd name="connsiteY29" fmla="*/ 0 h 104833"/>
                <a:gd name="connsiteX30" fmla="*/ 831816 w 1286125"/>
                <a:gd name="connsiteY30" fmla="*/ 104833 h 104833"/>
                <a:gd name="connsiteX31" fmla="*/ 878108 w 1286125"/>
                <a:gd name="connsiteY31" fmla="*/ 104833 h 104833"/>
                <a:gd name="connsiteX32" fmla="*/ 872203 w 1286125"/>
                <a:gd name="connsiteY32" fmla="*/ 0 h 104833"/>
                <a:gd name="connsiteX33" fmla="*/ 825911 w 1286125"/>
                <a:gd name="connsiteY33" fmla="*/ 0 h 104833"/>
                <a:gd name="connsiteX34" fmla="*/ 933722 w 1286125"/>
                <a:gd name="connsiteY34" fmla="*/ 104833 h 104833"/>
                <a:gd name="connsiteX35" fmla="*/ 979959 w 1286125"/>
                <a:gd name="connsiteY35" fmla="*/ 104833 h 104833"/>
                <a:gd name="connsiteX36" fmla="*/ 974057 w 1286125"/>
                <a:gd name="connsiteY36" fmla="*/ 0 h 104833"/>
                <a:gd name="connsiteX37" fmla="*/ 927820 w 1286125"/>
                <a:gd name="connsiteY37" fmla="*/ 0 h 104833"/>
                <a:gd name="connsiteX38" fmla="*/ 1035576 w 1286125"/>
                <a:gd name="connsiteY38" fmla="*/ 104833 h 104833"/>
                <a:gd name="connsiteX39" fmla="*/ 1081868 w 1286125"/>
                <a:gd name="connsiteY39" fmla="*/ 104833 h 104833"/>
                <a:gd name="connsiteX40" fmla="*/ 1075964 w 1286125"/>
                <a:gd name="connsiteY40" fmla="*/ 0 h 104833"/>
                <a:gd name="connsiteX41" fmla="*/ 1030169 w 1286125"/>
                <a:gd name="connsiteY41" fmla="*/ 0 h 104833"/>
                <a:gd name="connsiteX42" fmla="*/ 1137484 w 1286125"/>
                <a:gd name="connsiteY42" fmla="*/ 104833 h 104833"/>
                <a:gd name="connsiteX43" fmla="*/ 1183775 w 1286125"/>
                <a:gd name="connsiteY43" fmla="*/ 104833 h 104833"/>
                <a:gd name="connsiteX44" fmla="*/ 1178369 w 1286125"/>
                <a:gd name="connsiteY44" fmla="*/ 0 h 104833"/>
                <a:gd name="connsiteX45" fmla="*/ 1132077 w 1286125"/>
                <a:gd name="connsiteY45" fmla="*/ 0 h 104833"/>
                <a:gd name="connsiteX46" fmla="*/ 1239888 w 1286125"/>
                <a:gd name="connsiteY46" fmla="*/ 104833 h 104833"/>
                <a:gd name="connsiteX47" fmla="*/ 1286125 w 1286125"/>
                <a:gd name="connsiteY47" fmla="*/ 104833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86125" h="104833">
                  <a:moveTo>
                    <a:pt x="46237" y="0"/>
                  </a:moveTo>
                  <a:lnTo>
                    <a:pt x="0" y="0"/>
                  </a:lnTo>
                  <a:lnTo>
                    <a:pt x="107756" y="104833"/>
                  </a:lnTo>
                  <a:lnTo>
                    <a:pt x="154048" y="104833"/>
                  </a:lnTo>
                  <a:close/>
                  <a:moveTo>
                    <a:pt x="151566" y="0"/>
                  </a:moveTo>
                  <a:lnTo>
                    <a:pt x="105329" y="0"/>
                  </a:lnTo>
                  <a:lnTo>
                    <a:pt x="213085" y="104833"/>
                  </a:lnTo>
                  <a:lnTo>
                    <a:pt x="259377" y="104833"/>
                  </a:lnTo>
                  <a:close/>
                  <a:moveTo>
                    <a:pt x="256895" y="0"/>
                  </a:moveTo>
                  <a:lnTo>
                    <a:pt x="210658" y="0"/>
                  </a:lnTo>
                  <a:lnTo>
                    <a:pt x="318414" y="104833"/>
                  </a:lnTo>
                  <a:lnTo>
                    <a:pt x="364706" y="104833"/>
                  </a:lnTo>
                  <a:close/>
                  <a:moveTo>
                    <a:pt x="362223" y="0"/>
                  </a:moveTo>
                  <a:lnTo>
                    <a:pt x="315986" y="0"/>
                  </a:lnTo>
                  <a:lnTo>
                    <a:pt x="423797" y="104833"/>
                  </a:lnTo>
                  <a:lnTo>
                    <a:pt x="470034" y="104833"/>
                  </a:lnTo>
                  <a:close/>
                  <a:moveTo>
                    <a:pt x="464131" y="0"/>
                  </a:moveTo>
                  <a:lnTo>
                    <a:pt x="417894" y="0"/>
                  </a:lnTo>
                  <a:lnTo>
                    <a:pt x="525650" y="104833"/>
                  </a:lnTo>
                  <a:lnTo>
                    <a:pt x="571942" y="104833"/>
                  </a:lnTo>
                  <a:close/>
                  <a:moveTo>
                    <a:pt x="566039" y="0"/>
                  </a:moveTo>
                  <a:lnTo>
                    <a:pt x="519747" y="0"/>
                  </a:lnTo>
                  <a:lnTo>
                    <a:pt x="627558" y="104833"/>
                  </a:lnTo>
                  <a:lnTo>
                    <a:pt x="673795" y="104833"/>
                  </a:lnTo>
                  <a:close/>
                  <a:moveTo>
                    <a:pt x="667891" y="0"/>
                  </a:moveTo>
                  <a:lnTo>
                    <a:pt x="622151" y="0"/>
                  </a:lnTo>
                  <a:lnTo>
                    <a:pt x="729466" y="104833"/>
                  </a:lnTo>
                  <a:lnTo>
                    <a:pt x="775703" y="104833"/>
                  </a:lnTo>
                  <a:close/>
                  <a:moveTo>
                    <a:pt x="770297" y="0"/>
                  </a:moveTo>
                  <a:lnTo>
                    <a:pt x="724005" y="0"/>
                  </a:lnTo>
                  <a:lnTo>
                    <a:pt x="831816" y="104833"/>
                  </a:lnTo>
                  <a:lnTo>
                    <a:pt x="878108" y="104833"/>
                  </a:lnTo>
                  <a:close/>
                  <a:moveTo>
                    <a:pt x="872203" y="0"/>
                  </a:moveTo>
                  <a:lnTo>
                    <a:pt x="825911" y="0"/>
                  </a:lnTo>
                  <a:lnTo>
                    <a:pt x="933722" y="104833"/>
                  </a:lnTo>
                  <a:lnTo>
                    <a:pt x="979959" y="104833"/>
                  </a:lnTo>
                  <a:close/>
                  <a:moveTo>
                    <a:pt x="974057" y="0"/>
                  </a:moveTo>
                  <a:lnTo>
                    <a:pt x="927820" y="0"/>
                  </a:lnTo>
                  <a:lnTo>
                    <a:pt x="1035576" y="104833"/>
                  </a:lnTo>
                  <a:lnTo>
                    <a:pt x="1081868" y="104833"/>
                  </a:lnTo>
                  <a:close/>
                  <a:moveTo>
                    <a:pt x="1075964" y="0"/>
                  </a:moveTo>
                  <a:lnTo>
                    <a:pt x="1030169" y="0"/>
                  </a:lnTo>
                  <a:lnTo>
                    <a:pt x="1137484" y="104833"/>
                  </a:lnTo>
                  <a:lnTo>
                    <a:pt x="1183775" y="104833"/>
                  </a:lnTo>
                  <a:close/>
                  <a:moveTo>
                    <a:pt x="1178369" y="0"/>
                  </a:moveTo>
                  <a:lnTo>
                    <a:pt x="1132077" y="0"/>
                  </a:lnTo>
                  <a:lnTo>
                    <a:pt x="1239888" y="104833"/>
                  </a:lnTo>
                  <a:lnTo>
                    <a:pt x="1286125" y="104833"/>
                  </a:lnTo>
                  <a:close/>
                </a:path>
              </a:pathLst>
            </a:custGeom>
            <a:gradFill>
              <a:gsLst>
                <a:gs pos="30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90" name="图形"/>
            <p:cNvSpPr/>
            <p:nvPr userDrawn="1">
              <p:custDataLst>
                <p:tags r:id="rId17"/>
              </p:custDataLst>
            </p:nvPr>
          </p:nvSpPr>
          <p:spPr>
            <a:xfrm>
              <a:off x="1339177" y="6386409"/>
              <a:ext cx="131420" cy="131420"/>
            </a:xfrm>
            <a:prstGeom prst="ellipse">
              <a:avLst/>
            </a:prstGeom>
            <a:grpFill/>
            <a:ln>
              <a:solidFill>
                <a:srgbClr val="93C9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pic>
        <p:nvPicPr>
          <p:cNvPr id="91" name="图形" descr="112172-removebg-preview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8"/>
          <a:srcRect t="23007" b="23998"/>
          <a:stretch>
            <a:fillRect/>
          </a:stretch>
        </p:blipFill>
        <p:spPr>
          <a:xfrm>
            <a:off x="32385" y="968377"/>
            <a:ext cx="5603875" cy="4454525"/>
          </a:xfrm>
          <a:prstGeom prst="rect">
            <a:avLst/>
          </a:prstGeom>
        </p:spPr>
      </p:pic>
      <p:sp>
        <p:nvSpPr>
          <p:cNvPr id="92" name="图形"/>
          <p:cNvSpPr txBox="1"/>
          <p:nvPr>
            <p:custDataLst>
              <p:tags r:id="rId4"/>
            </p:custDataLst>
          </p:nvPr>
        </p:nvSpPr>
        <p:spPr>
          <a:xfrm>
            <a:off x="5352415" y="1206502"/>
            <a:ext cx="6096000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800" noProof="0" dirty="0">
                <a:ln w="25400">
                  <a:solidFill>
                    <a:prstClr val="white"/>
                  </a:solidFill>
                </a:ln>
                <a:solidFill>
                  <a:srgbClr val="3293F6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3" name="图形"/>
          <p:cNvSpPr txBox="1"/>
          <p:nvPr>
            <p:custDataLst>
              <p:tags r:id="rId5"/>
            </p:custDataLst>
          </p:nvPr>
        </p:nvSpPr>
        <p:spPr>
          <a:xfrm>
            <a:off x="5408929" y="3129282"/>
            <a:ext cx="6135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800" dirty="0">
                <a:latin typeface="黑体" panose="02010609060101010101" pitchFamily="49" charset="-122"/>
                <a:ea typeface="黑体" panose="02010609060101010101" pitchFamily="49" charset="-122"/>
                <a:cs typeface="思源黑体旧字形 Light" charset="0"/>
              </a:rPr>
              <a:t>天气特效模块</a:t>
            </a:r>
          </a:p>
        </p:txBody>
      </p:sp>
      <p:grpSp>
        <p:nvGrpSpPr>
          <p:cNvPr id="95" name="图形"/>
          <p:cNvGrpSpPr/>
          <p:nvPr/>
        </p:nvGrpSpPr>
        <p:grpSpPr>
          <a:xfrm>
            <a:off x="10402572" y="5499735"/>
            <a:ext cx="1160145" cy="114300"/>
            <a:chOff x="14679" y="7893"/>
            <a:chExt cx="1827" cy="180"/>
          </a:xfrm>
          <a:gradFill>
            <a:gsLst>
              <a:gs pos="76000">
                <a:srgbClr val="3293F6"/>
              </a:gs>
              <a:gs pos="0">
                <a:srgbClr val="65E0FA"/>
              </a:gs>
            </a:gsLst>
            <a:lin ang="10800000" scaled="0"/>
          </a:gradFill>
        </p:grpSpPr>
        <p:sp>
          <p:nvSpPr>
            <p:cNvPr id="96" name="图形"/>
            <p:cNvSpPr/>
            <p:nvPr>
              <p:custDataLst>
                <p:tags r:id="rId10"/>
              </p:custDataLst>
            </p:nvPr>
          </p:nvSpPr>
          <p:spPr>
            <a:xfrm>
              <a:off x="15667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7" name="图形"/>
            <p:cNvSpPr/>
            <p:nvPr>
              <p:custDataLst>
                <p:tags r:id="rId11"/>
              </p:custDataLst>
            </p:nvPr>
          </p:nvSpPr>
          <p:spPr>
            <a:xfrm>
              <a:off x="1599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8" name="图形"/>
            <p:cNvSpPr/>
            <p:nvPr>
              <p:custDataLst>
                <p:tags r:id="rId12"/>
              </p:custDataLst>
            </p:nvPr>
          </p:nvSpPr>
          <p:spPr>
            <a:xfrm>
              <a:off x="1632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9" name="图形"/>
            <p:cNvSpPr/>
            <p:nvPr>
              <p:custDataLst>
                <p:tags r:id="rId13"/>
              </p:custDataLst>
            </p:nvPr>
          </p:nvSpPr>
          <p:spPr>
            <a:xfrm>
              <a:off x="14679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0" name="图形"/>
            <p:cNvSpPr/>
            <p:nvPr>
              <p:custDataLst>
                <p:tags r:id="rId14"/>
              </p:custDataLst>
            </p:nvPr>
          </p:nvSpPr>
          <p:spPr>
            <a:xfrm>
              <a:off x="1500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1" name="图形"/>
            <p:cNvSpPr/>
            <p:nvPr>
              <p:custDataLst>
                <p:tags r:id="rId15"/>
              </p:custDataLst>
            </p:nvPr>
          </p:nvSpPr>
          <p:spPr>
            <a:xfrm>
              <a:off x="1533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</p:grpSp>
      <p:sp>
        <p:nvSpPr>
          <p:cNvPr id="103" name="图形"/>
          <p:cNvSpPr/>
          <p:nvPr>
            <p:custDataLst>
              <p:tags r:id="rId6"/>
            </p:custDataLst>
          </p:nvPr>
        </p:nvSpPr>
        <p:spPr>
          <a:xfrm>
            <a:off x="8758538" y="2012027"/>
            <a:ext cx="280959" cy="280960"/>
          </a:xfrm>
          <a:prstGeom prst="rect">
            <a:avLst/>
          </a:prstGeom>
          <a:blipFill>
            <a:blip r:embed="rId3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思源黑体旧字形 Light" panose="020B0300000000000000" charset="-128"/>
            </a:endParaRPr>
          </a:p>
        </p:txBody>
      </p:sp>
      <p:cxnSp>
        <p:nvCxnSpPr>
          <p:cNvPr id="105" name="图形"/>
          <p:cNvCxnSpPr/>
          <p:nvPr>
            <p:custDataLst>
              <p:tags r:id="rId7"/>
            </p:custDataLst>
          </p:nvPr>
        </p:nvCxnSpPr>
        <p:spPr>
          <a:xfrm flipV="1">
            <a:off x="5456555" y="5555617"/>
            <a:ext cx="4709160" cy="12065"/>
          </a:xfrm>
          <a:prstGeom prst="line">
            <a:avLst/>
          </a:prstGeom>
          <a:ln w="22225">
            <a:solidFill>
              <a:schemeClr val="bg2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图形"/>
          <p:cNvGrpSpPr/>
          <p:nvPr/>
        </p:nvGrpSpPr>
        <p:grpSpPr>
          <a:xfrm>
            <a:off x="8985251" y="2441577"/>
            <a:ext cx="2367280" cy="461645"/>
            <a:chOff x="11652" y="3732"/>
            <a:chExt cx="2792" cy="727"/>
          </a:xfrm>
        </p:grpSpPr>
        <p:sp>
          <p:nvSpPr>
            <p:cNvPr id="107" name="图形"/>
            <p:cNvSpPr/>
            <p:nvPr>
              <p:custDataLst>
                <p:tags r:id="rId8"/>
              </p:custDataLst>
            </p:nvPr>
          </p:nvSpPr>
          <p:spPr>
            <a:xfrm>
              <a:off x="11652" y="3742"/>
              <a:ext cx="2623" cy="707"/>
            </a:xfrm>
            <a:prstGeom prst="roundRect">
              <a:avLst>
                <a:gd name="adj" fmla="val 50000"/>
              </a:avLst>
            </a:prstGeom>
            <a:gradFill>
              <a:gsLst>
                <a:gs pos="9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endParaRPr>
            </a:p>
          </p:txBody>
        </p:sp>
        <p:sp>
          <p:nvSpPr>
            <p:cNvPr id="108" name="图形"/>
            <p:cNvSpPr txBox="1"/>
            <p:nvPr>
              <p:custDataLst>
                <p:tags r:id="rId9"/>
              </p:custDataLst>
            </p:nvPr>
          </p:nvSpPr>
          <p:spPr>
            <a:xfrm>
              <a:off x="11730" y="3732"/>
              <a:ext cx="2714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effectLst>
                    <a:outerShdw blurRad="431800" sx="102000" sy="102000" algn="ctr" rotWithShape="0">
                      <a:prstClr val="black">
                        <a:alpha val="13000"/>
                      </a:prstClr>
                    </a:outerShdw>
                  </a:effectLst>
                  <a:latin typeface="思源宋体 CN Heavy" panose="02020900000000000000" charset="-122"/>
                  <a:ea typeface="思源宋体 CN Heavy" panose="02020900000000000000" charset="-122"/>
                  <a:cs typeface="思源黑体旧字形 Light" panose="020B0300000000000000" charset="-128"/>
                  <a:sym typeface="+mn-ea"/>
                </a:rPr>
                <a:t>PART THREE</a:t>
              </a:r>
            </a:p>
          </p:txBody>
        </p:sp>
      </p:grpSp>
    </p:spTree>
    <p:custDataLst>
      <p:tags r:id="rId1"/>
    </p:custData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92" grpId="0"/>
      <p:bldP spid="92" grpId="1"/>
      <p:bldP spid="93" grpId="0"/>
      <p:bldP spid="93" grpId="1"/>
      <p:bldP spid="103" grpId="0" bldLvl="0" animBg="1"/>
      <p:bldP spid="10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21ACE-B2F7-75D4-EB52-3BDDEC1CD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D1922F0-ECA2-1F05-5C9C-4DEBC63D9266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天气特效模块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D94FD7-D351-F51A-C43B-3E1C16000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6" y="3926250"/>
            <a:ext cx="4896102" cy="2133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BADDA6-B9C4-A303-AAB2-EFCC43DEAE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6" y="1501391"/>
            <a:ext cx="5296778" cy="18999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F1C3B36-1ED9-76CB-E6DD-07B19BC0DEAB}"/>
              </a:ext>
            </a:extLst>
          </p:cNvPr>
          <p:cNvSpPr txBox="1"/>
          <p:nvPr/>
        </p:nvSpPr>
        <p:spPr>
          <a:xfrm>
            <a:off x="6141229" y="1766861"/>
            <a:ext cx="489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通过人脸检测模块得到了表情识别的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landmarks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使用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landmarks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之间的欧几里得距离计算嘴巴开合程度、眼睛开合程度等。实现了人脸脸部特征的量化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614318-FD4F-02E5-AB68-28C6F8A2075A}"/>
              </a:ext>
            </a:extLst>
          </p:cNvPr>
          <p:cNvSpPr txBox="1"/>
          <p:nvPr/>
        </p:nvSpPr>
        <p:spPr>
          <a:xfrm>
            <a:off x="6141229" y="4383221"/>
            <a:ext cx="3852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通过不断调整阈值来对各个表情进行多次的调试分类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1259421"/>
      </p:ext>
    </p:extLst>
  </p:cSld>
  <p:clrMapOvr>
    <a:masterClrMapping/>
  </p:clrMapOvr>
  <p:transition advTm="2000">
    <p:wedg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"/>
          <p:cNvGrpSpPr/>
          <p:nvPr/>
        </p:nvGrpSpPr>
        <p:grpSpPr>
          <a:xfrm>
            <a:off x="992552" y="2052206"/>
            <a:ext cx="10311131" cy="3123565"/>
            <a:chOff x="1397" y="3269"/>
            <a:chExt cx="16238" cy="4919"/>
          </a:xfrm>
        </p:grpSpPr>
        <p:cxnSp>
          <p:nvCxnSpPr>
            <p:cNvPr id="203" name="图形"/>
            <p:cNvCxnSpPr/>
            <p:nvPr>
              <p:custDataLst>
                <p:tags r:id="rId2"/>
              </p:custDataLst>
            </p:nvPr>
          </p:nvCxnSpPr>
          <p:spPr>
            <a:xfrm>
              <a:off x="1397" y="5927"/>
              <a:ext cx="4461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chemeClr val="accent3"/>
                  </a:gs>
                  <a:gs pos="0">
                    <a:schemeClr val="accent2">
                      <a:alpha val="24000"/>
                    </a:schemeClr>
                  </a:gs>
                  <a:gs pos="100000">
                    <a:schemeClr val="accent2">
                      <a:alpha val="24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图形"/>
            <p:cNvCxnSpPr/>
            <p:nvPr>
              <p:custDataLst>
                <p:tags r:id="rId3"/>
              </p:custDataLst>
            </p:nvPr>
          </p:nvCxnSpPr>
          <p:spPr>
            <a:xfrm flipH="1">
              <a:off x="13174" y="5865"/>
              <a:ext cx="4461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chemeClr val="accent3"/>
                  </a:gs>
                  <a:gs pos="0">
                    <a:schemeClr val="accent2">
                      <a:alpha val="24000"/>
                    </a:schemeClr>
                  </a:gs>
                  <a:gs pos="100000">
                    <a:schemeClr val="accent2">
                      <a:alpha val="24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图形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397" y="7637"/>
              <a:ext cx="606" cy="551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cs typeface="思源黑体旧字形 Light" panose="020B0300000000000000" charset="-128"/>
              </a:endParaRPr>
            </a:p>
          </p:txBody>
        </p:sp>
        <p:grpSp>
          <p:nvGrpSpPr>
            <p:cNvPr id="48" name="Group 56"/>
            <p:cNvGrpSpPr/>
            <p:nvPr/>
          </p:nvGrpSpPr>
          <p:grpSpPr>
            <a:xfrm>
              <a:off x="1417" y="3269"/>
              <a:ext cx="565" cy="576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49" name="图形"/>
              <p:cNvSpPr>
                <a:spLocks noEditPoint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50" name="图形"/>
              <p:cNvSpPr>
                <a:spLocks noEditPoint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54" name="图形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55" name="图形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59" name="Group 62"/>
            <p:cNvGrpSpPr/>
            <p:nvPr/>
          </p:nvGrpSpPr>
          <p:grpSpPr>
            <a:xfrm>
              <a:off x="1415" y="5484"/>
              <a:ext cx="569" cy="539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186" name="图形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187" name="图形"/>
              <p:cNvSpPr>
                <a:spLocks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188" name="图形"/>
              <p:cNvSpPr>
                <a:spLocks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189" name="图形"/>
              <p:cNvSpPr>
                <a:spLocks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190" name="图形"/>
              <p:cNvSpPr>
                <a:spLocks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191" name="图形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192" name="图形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72" name="Group 56"/>
            <p:cNvGrpSpPr/>
            <p:nvPr/>
          </p:nvGrpSpPr>
          <p:grpSpPr>
            <a:xfrm>
              <a:off x="16886" y="3269"/>
              <a:ext cx="565" cy="576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73" name="图形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74" name="图形"/>
              <p:cNvSpPr>
                <a:spLocks noEditPoint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75" name="图形"/>
              <p:cNvSpPr>
                <a:spLocks noEditPoint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76" name="图形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77" name="图形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</p:grpSp>
        <p:grpSp>
          <p:nvGrpSpPr>
            <p:cNvPr id="80" name="Group 62"/>
            <p:cNvGrpSpPr/>
            <p:nvPr/>
          </p:nvGrpSpPr>
          <p:grpSpPr>
            <a:xfrm>
              <a:off x="16883" y="5484"/>
              <a:ext cx="569" cy="539"/>
              <a:chOff x="2835272" y="3127375"/>
              <a:chExt cx="744541" cy="704849"/>
            </a:xfrm>
            <a:solidFill>
              <a:schemeClr val="bg1"/>
            </a:solidFill>
          </p:grpSpPr>
          <p:sp>
            <p:nvSpPr>
              <p:cNvPr id="81" name="图形"/>
              <p:cNvSpPr>
                <a:spLocks noEditPoint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835272" y="3324224"/>
                <a:ext cx="504824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2" name="图形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963865" y="3462338"/>
                <a:ext cx="242889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3" name="图形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4" name="图形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352801" y="3486149"/>
                <a:ext cx="200024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6" name="图形"/>
              <p:cNvSpPr>
                <a:spLocks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414714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7" name="图形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921002" y="3421062"/>
                <a:ext cx="165099" cy="163512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思源黑体旧字形 Light" panose="020B0300000000000000" charset="-128"/>
                </a:endParaRPr>
              </a:p>
            </p:txBody>
          </p:sp>
        </p:grpSp>
        <p:pic>
          <p:nvPicPr>
            <p:cNvPr id="3" name="图形" descr="E:\006包图网\素材\029商务3D\112158-removebg-preview.png112158-removebg-preview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/>
            <a:srcRect l="8426" t="23494" r="6380" b="19986"/>
            <a:stretch>
              <a:fillRect/>
            </a:stretch>
          </p:blipFill>
          <p:spPr>
            <a:xfrm>
              <a:off x="6561" y="4076"/>
              <a:ext cx="3720" cy="3702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D9093170-CCDC-BBDE-8CC7-E8157008CE35}"/>
              </a:ext>
            </a:extLst>
          </p:cNvPr>
          <p:cNvSpPr/>
          <p:nvPr/>
        </p:nvSpPr>
        <p:spPr>
          <a:xfrm>
            <a:off x="541597" y="409863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天气特效模块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60CB89-5C17-DE18-57B2-84F7C7ABCCC3}"/>
              </a:ext>
            </a:extLst>
          </p:cNvPr>
          <p:cNvSpPr/>
          <p:nvPr/>
        </p:nvSpPr>
        <p:spPr>
          <a:xfrm>
            <a:off x="7555278" y="3915794"/>
            <a:ext cx="1564852" cy="294606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生气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下雪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6BA61DD-CB74-889C-5B98-3797F9BB1FD4}"/>
              </a:ext>
            </a:extLst>
          </p:cNvPr>
          <p:cNvSpPr/>
          <p:nvPr/>
        </p:nvSpPr>
        <p:spPr>
          <a:xfrm>
            <a:off x="328619" y="3915794"/>
            <a:ext cx="1564852" cy="294643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悲伤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小雨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6B44531-A2BF-84FB-7D0E-761B81C980E6}"/>
              </a:ext>
            </a:extLst>
          </p:cNvPr>
          <p:cNvSpPr/>
          <p:nvPr/>
        </p:nvSpPr>
        <p:spPr>
          <a:xfrm>
            <a:off x="7555277" y="1373018"/>
            <a:ext cx="1564852" cy="29957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微笑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晴天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B9969D-63FE-3D7A-3EC7-C8AA84BF49A5}"/>
              </a:ext>
            </a:extLst>
          </p:cNvPr>
          <p:cNvSpPr/>
          <p:nvPr/>
        </p:nvSpPr>
        <p:spPr>
          <a:xfrm>
            <a:off x="323378" y="1376730"/>
            <a:ext cx="1564852" cy="300399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哭泣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暴雨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13DFBF-1809-5762-A1A7-19D9483A6FA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82" y="1980801"/>
            <a:ext cx="2013190" cy="16043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F9B0C3-5212-D021-97D4-3D7C0E8208AD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92" y="1936147"/>
            <a:ext cx="2013190" cy="16482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8A84E76-AA7F-BE1B-E526-82A125AA3B1B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92" y="4722092"/>
            <a:ext cx="2013190" cy="15257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BEDF18C-4C9B-7DEE-B5CB-6C836F1E25B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3" y="4644822"/>
            <a:ext cx="2012329" cy="16572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000">
    <p:plu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0E59A-ED82-0044-24E7-414090806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E6E4162-B57D-CE53-009E-6CF8070DF8A2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天气特效模块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4AD388-FE37-881B-A3A7-EEC5E9FEB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6" y="1615915"/>
            <a:ext cx="5082178" cy="28928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064552-E1BD-762A-2562-7FF62389D736}"/>
              </a:ext>
            </a:extLst>
          </p:cNvPr>
          <p:cNvSpPr txBox="1"/>
          <p:nvPr/>
        </p:nvSpPr>
        <p:spPr>
          <a:xfrm>
            <a:off x="884903" y="4963561"/>
            <a:ext cx="10548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把带透明通道的图像分离出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Alpha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通道用于融合，同时提取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RGB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数据用于显示，，实现平滑透明效果</a:t>
            </a:r>
          </a:p>
        </p:txBody>
      </p:sp>
      <p:sp>
        <p:nvSpPr>
          <p:cNvPr id="5" name="图形">
            <a:extLst>
              <a:ext uri="{FF2B5EF4-FFF2-40B4-BE49-F238E27FC236}">
                <a16:creationId xmlns:a16="http://schemas.microsoft.com/office/drawing/2014/main" id="{9027456A-C2E8-7D71-F541-F57A1B3F187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5049" y="5008965"/>
            <a:ext cx="269854" cy="278524"/>
          </a:xfrm>
          <a:prstGeom prst="ellipse">
            <a:avLst/>
          </a:prstGeom>
          <a:gradFill>
            <a:gsLst>
              <a:gs pos="19000">
                <a:srgbClr val="3293F6"/>
              </a:gs>
              <a:gs pos="100000">
                <a:srgbClr val="65E0FA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cs typeface="思源黑体旧字形 Light" panose="020B0300000000000000" charset="-128"/>
            </a:endParaRPr>
          </a:p>
        </p:txBody>
      </p:sp>
      <p:sp>
        <p:nvSpPr>
          <p:cNvPr id="7" name="图形">
            <a:extLst>
              <a:ext uri="{FF2B5EF4-FFF2-40B4-BE49-F238E27FC236}">
                <a16:creationId xmlns:a16="http://schemas.microsoft.com/office/drawing/2014/main" id="{76BDE043-B0B3-04B3-C8DA-3B276F7B328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5049" y="5648416"/>
            <a:ext cx="269854" cy="278524"/>
          </a:xfrm>
          <a:prstGeom prst="ellipse">
            <a:avLst/>
          </a:prstGeom>
          <a:gradFill>
            <a:gsLst>
              <a:gs pos="19000">
                <a:srgbClr val="3293F6"/>
              </a:gs>
              <a:gs pos="100000">
                <a:srgbClr val="65E0FA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cs typeface="思源黑体旧字形 Light" panose="020B0300000000000000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978FE8-5BE4-8C70-1766-64010AE0789A}"/>
              </a:ext>
            </a:extLst>
          </p:cNvPr>
          <p:cNvSpPr txBox="1"/>
          <p:nvPr/>
        </p:nvSpPr>
        <p:spPr>
          <a:xfrm>
            <a:off x="884903" y="5619499"/>
            <a:ext cx="6630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ROI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操作：精确选取图像中需要混合的矩形区域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6402126"/>
      </p:ext>
    </p:extLst>
  </p:cSld>
  <p:clrMapOvr>
    <a:masterClrMapping/>
  </p:clrMapOvr>
  <p:transition advTm="2000">
    <p:wedg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/>
          <p:cNvSpPr/>
          <p:nvPr userDrawn="1">
            <p:custDataLst>
              <p:tags r:id="rId2"/>
            </p:custDataLst>
          </p:nvPr>
        </p:nvSpPr>
        <p:spPr>
          <a:xfrm>
            <a:off x="716706" y="5628"/>
            <a:ext cx="4307535" cy="627926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C3F5FD">
                  <a:alpha val="0"/>
                </a:srgbClr>
              </a:gs>
              <a:gs pos="100000">
                <a:srgbClr val="65E0F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grpSp>
        <p:nvGrpSpPr>
          <p:cNvPr id="34" name="图形"/>
          <p:cNvGrpSpPr/>
          <p:nvPr userDrawn="1"/>
        </p:nvGrpSpPr>
        <p:grpSpPr>
          <a:xfrm>
            <a:off x="3050372" y="289121"/>
            <a:ext cx="1807453" cy="567970"/>
            <a:chOff x="9404335" y="680601"/>
            <a:chExt cx="1807453" cy="567970"/>
          </a:xfrm>
        </p:grpSpPr>
        <p:grpSp>
          <p:nvGrpSpPr>
            <p:cNvPr id="59" name="Google Shape;350;p5"/>
            <p:cNvGrpSpPr/>
            <p:nvPr userDrawn="1"/>
          </p:nvGrpSpPr>
          <p:grpSpPr>
            <a:xfrm rot="5400000" flipH="1">
              <a:off x="10027095" y="57841"/>
              <a:ext cx="478121" cy="1723642"/>
              <a:chOff x="8507961" y="909184"/>
              <a:chExt cx="391069" cy="1409817"/>
            </a:xfrm>
          </p:grpSpPr>
          <p:grpSp>
            <p:nvGrpSpPr>
              <p:cNvPr id="60" name="Google Shape;351;p5"/>
              <p:cNvGrpSpPr/>
              <p:nvPr/>
            </p:nvGrpSpPr>
            <p:grpSpPr>
              <a:xfrm flipH="1">
                <a:off x="8784713" y="1897771"/>
                <a:ext cx="114317" cy="421230"/>
                <a:chOff x="9037542" y="4257853"/>
                <a:chExt cx="114169" cy="420684"/>
              </a:xfrm>
            </p:grpSpPr>
            <p:sp>
              <p:nvSpPr>
                <p:cNvPr id="61" name="图形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9037542" y="4257853"/>
                  <a:ext cx="114169" cy="114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11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10"/>
                      </a:lnTo>
                      <a:lnTo>
                        <a:pt x="1" y="28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2" name="图形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9037542" y="4411456"/>
                  <a:ext cx="114169" cy="113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3" extrusionOk="0">
                      <a:moveTo>
                        <a:pt x="1" y="1"/>
                      </a:moveTo>
                      <a:lnTo>
                        <a:pt x="2811" y="1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3" name="图形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9037542" y="4564734"/>
                  <a:ext cx="114169" cy="11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2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sp>
            <p:nvSpPr>
              <p:cNvPr id="64" name="图形"/>
              <p:cNvSpPr/>
              <p:nvPr>
                <p:custDataLst>
                  <p:tags r:id="rId33"/>
                </p:custDataLst>
              </p:nvPr>
            </p:nvSpPr>
            <p:spPr>
              <a:xfrm>
                <a:off x="8507961" y="909184"/>
                <a:ext cx="331700" cy="10114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40456" extrusionOk="0">
                    <a:moveTo>
                      <a:pt x="13268" y="40456"/>
                    </a:moveTo>
                    <a:lnTo>
                      <a:pt x="13268" y="1247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</p:grpSp>
        <p:sp>
          <p:nvSpPr>
            <p:cNvPr id="65" name="图形"/>
            <p:cNvSpPr/>
            <p:nvPr userDrawn="1">
              <p:custDataLst>
                <p:tags r:id="rId32"/>
              </p:custDataLst>
            </p:nvPr>
          </p:nvSpPr>
          <p:spPr>
            <a:xfrm>
              <a:off x="11080368" y="1117151"/>
              <a:ext cx="131420" cy="131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grpSp>
        <p:nvGrpSpPr>
          <p:cNvPr id="66" name="图形"/>
          <p:cNvGrpSpPr/>
          <p:nvPr userDrawn="1"/>
        </p:nvGrpSpPr>
        <p:grpSpPr>
          <a:xfrm>
            <a:off x="11543718" y="302684"/>
            <a:ext cx="324853" cy="1916215"/>
            <a:chOff x="11067253" y="3844910"/>
            <a:chExt cx="428835" cy="252957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67" name="Group 19"/>
            <p:cNvGrpSpPr/>
            <p:nvPr userDrawn="1"/>
          </p:nvGrpSpPr>
          <p:grpSpPr>
            <a:xfrm>
              <a:off x="11067253" y="3844910"/>
              <a:ext cx="428835" cy="2529576"/>
              <a:chOff x="10460214" y="4181769"/>
              <a:chExt cx="428835" cy="2529576"/>
            </a:xfrm>
            <a:grpFill/>
          </p:grpSpPr>
          <p:grpSp>
            <p:nvGrpSpPr>
              <p:cNvPr id="68" name="Google Shape;1977;p43"/>
              <p:cNvGrpSpPr/>
              <p:nvPr userDrawn="1"/>
            </p:nvGrpSpPr>
            <p:grpSpPr>
              <a:xfrm>
                <a:off x="10460214" y="4181769"/>
                <a:ext cx="428835" cy="428835"/>
                <a:chOff x="8380157" y="546043"/>
                <a:chExt cx="273300" cy="273300"/>
              </a:xfrm>
              <a:grpFill/>
            </p:grpSpPr>
            <p:sp>
              <p:nvSpPr>
                <p:cNvPr id="69" name="图形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8380157" y="546043"/>
                  <a:ext cx="273300" cy="2733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rgbClr val="F6FEFF"/>
                  </a:solidFill>
                </a:ln>
                <a:effectLst>
                  <a:outerShdw blurRad="57150" dist="9525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70" name="图形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8418857" y="584743"/>
                  <a:ext cx="195900" cy="1959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cxnSp>
            <p:nvCxnSpPr>
              <p:cNvPr id="71" name="图形"/>
              <p:cNvCxnSpPr/>
              <p:nvPr userDrawn="1">
                <p:custDataLst>
                  <p:tags r:id="rId29"/>
                </p:custDataLst>
              </p:nvPr>
            </p:nvCxnSpPr>
            <p:spPr>
              <a:xfrm>
                <a:off x="10674635" y="4552545"/>
                <a:ext cx="0" cy="21588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" name="Group 20"/>
            <p:cNvGrpSpPr/>
            <p:nvPr userDrawn="1"/>
          </p:nvGrpSpPr>
          <p:grpSpPr>
            <a:xfrm rot="16200000">
              <a:off x="11024172" y="5612130"/>
              <a:ext cx="514996" cy="139764"/>
              <a:chOff x="10114279" y="833002"/>
              <a:chExt cx="514996" cy="139764"/>
            </a:xfrm>
            <a:grpFill/>
          </p:grpSpPr>
          <p:sp>
            <p:nvSpPr>
              <p:cNvPr id="73" name="图形"/>
              <p:cNvSpPr/>
              <p:nvPr userDrawn="1">
                <p:custDataLst>
                  <p:tags r:id="rId26"/>
                </p:custDataLst>
              </p:nvPr>
            </p:nvSpPr>
            <p:spPr>
              <a:xfrm rot="5400000">
                <a:off x="10489511" y="833002"/>
                <a:ext cx="139764" cy="13976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4" name="图形"/>
              <p:cNvSpPr/>
              <p:nvPr userDrawn="1">
                <p:custDataLst>
                  <p:tags r:id="rId27"/>
                </p:custDataLst>
              </p:nvPr>
            </p:nvSpPr>
            <p:spPr>
              <a:xfrm rot="5400000">
                <a:off x="10301671" y="833201"/>
                <a:ext cx="139764" cy="13936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5" name="图形"/>
              <p:cNvSpPr/>
              <p:nvPr userDrawn="1">
                <p:custDataLst>
                  <p:tags r:id="rId28"/>
                </p:custDataLst>
              </p:nvPr>
            </p:nvSpPr>
            <p:spPr>
              <a:xfrm rot="5400000">
                <a:off x="10114055" y="833226"/>
                <a:ext cx="139764" cy="13931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76" name="图形"/>
          <p:cNvGrpSpPr/>
          <p:nvPr userDrawn="1"/>
        </p:nvGrpSpPr>
        <p:grpSpPr>
          <a:xfrm>
            <a:off x="1287948" y="2871733"/>
            <a:ext cx="3111448" cy="3111446"/>
            <a:chOff x="3237505" y="64853"/>
            <a:chExt cx="6334758" cy="6334756"/>
          </a:xfrm>
        </p:grpSpPr>
        <p:sp>
          <p:nvSpPr>
            <p:cNvPr id="77" name="图形"/>
            <p:cNvSpPr/>
            <p:nvPr userDrawn="1">
              <p:custDataLst>
                <p:tags r:id="rId22"/>
              </p:custDataLst>
            </p:nvPr>
          </p:nvSpPr>
          <p:spPr>
            <a:xfrm>
              <a:off x="3237505" y="64853"/>
              <a:ext cx="6334758" cy="6334756"/>
            </a:xfrm>
            <a:prstGeom prst="arc">
              <a:avLst>
                <a:gd name="adj1" fmla="val 5951839"/>
                <a:gd name="adj2" fmla="val 4734304"/>
              </a:avLst>
            </a:prstGeom>
            <a:solidFill>
              <a:schemeClr val="accent1">
                <a:alpha val="0"/>
              </a:schemeClr>
            </a:solidFill>
            <a:ln w="76200" cap="rnd">
              <a:solidFill>
                <a:schemeClr val="bg1"/>
              </a:solidFill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8" name="图形"/>
            <p:cNvSpPr/>
            <p:nvPr userDrawn="1">
              <p:custDataLst>
                <p:tags r:id="rId23"/>
              </p:custDataLst>
            </p:nvPr>
          </p:nvSpPr>
          <p:spPr>
            <a:xfrm>
              <a:off x="3566823" y="394172"/>
              <a:ext cx="5676125" cy="5676121"/>
            </a:xfrm>
            <a:prstGeom prst="arc">
              <a:avLst>
                <a:gd name="adj1" fmla="val 16496349"/>
                <a:gd name="adj2" fmla="val 16113009"/>
              </a:avLst>
            </a:prstGeom>
            <a:solidFill>
              <a:schemeClr val="accent1">
                <a:alpha val="0"/>
              </a:schemeClr>
            </a:solidFill>
            <a:ln w="76200" cap="rnd">
              <a:gradFill>
                <a:gsLst>
                  <a:gs pos="0">
                    <a:srgbClr val="3293F6"/>
                  </a:gs>
                  <a:gs pos="100000">
                    <a:srgbClr val="65E0FA"/>
                  </a:gs>
                </a:gsLst>
                <a:lin ang="5400000" scaled="1"/>
              </a:gradFill>
              <a:prstDash val="sysDot"/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9" name="图形"/>
            <p:cNvSpPr/>
            <p:nvPr userDrawn="1">
              <p:custDataLst>
                <p:tags r:id="rId24"/>
              </p:custDataLst>
            </p:nvPr>
          </p:nvSpPr>
          <p:spPr>
            <a:xfrm>
              <a:off x="3819634" y="646981"/>
              <a:ext cx="5170500" cy="5170500"/>
            </a:xfrm>
            <a:prstGeom prst="donut">
              <a:avLst>
                <a:gd name="adj" fmla="val 5641"/>
              </a:avLst>
            </a:prstGeom>
            <a:gradFill>
              <a:gsLst>
                <a:gs pos="6000">
                  <a:srgbClr val="3293F6"/>
                </a:gs>
                <a:gs pos="100000">
                  <a:srgbClr val="65E0FA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80" name="图形"/>
            <p:cNvSpPr/>
            <p:nvPr>
              <p:custDataLst>
                <p:tags r:id="rId25"/>
              </p:custDataLst>
            </p:nvPr>
          </p:nvSpPr>
          <p:spPr>
            <a:xfrm>
              <a:off x="3891463" y="719466"/>
              <a:ext cx="5026843" cy="5025531"/>
            </a:xfrm>
            <a:custGeom>
              <a:avLst/>
              <a:gdLst>
                <a:gd name="connsiteX0" fmla="*/ 2470013 w 5026843"/>
                <a:gd name="connsiteY0" fmla="*/ 4895919 h 5025531"/>
                <a:gd name="connsiteX1" fmla="*/ 2487522 w 5026843"/>
                <a:gd name="connsiteY1" fmla="*/ 4895919 h 5025531"/>
                <a:gd name="connsiteX2" fmla="*/ 2486214 w 5026843"/>
                <a:gd name="connsiteY2" fmla="*/ 5025531 h 5025531"/>
                <a:gd name="connsiteX3" fmla="*/ 2468051 w 5026843"/>
                <a:gd name="connsiteY3" fmla="*/ 5024877 h 5025531"/>
                <a:gd name="connsiteX4" fmla="*/ 2573686 w 5026843"/>
                <a:gd name="connsiteY4" fmla="*/ 4895264 h 5025531"/>
                <a:gd name="connsiteX5" fmla="*/ 2576955 w 5026843"/>
                <a:gd name="connsiteY5" fmla="*/ 5024222 h 5025531"/>
                <a:gd name="connsiteX6" fmla="*/ 2558794 w 5026843"/>
                <a:gd name="connsiteY6" fmla="*/ 5024876 h 5025531"/>
                <a:gd name="connsiteX7" fmla="*/ 2556178 w 5026843"/>
                <a:gd name="connsiteY7" fmla="*/ 4895918 h 5025531"/>
                <a:gd name="connsiteX8" fmla="*/ 2383774 w 5026843"/>
                <a:gd name="connsiteY8" fmla="*/ 4893302 h 5025531"/>
                <a:gd name="connsiteX9" fmla="*/ 2401284 w 5026843"/>
                <a:gd name="connsiteY9" fmla="*/ 4893956 h 5025531"/>
                <a:gd name="connsiteX10" fmla="*/ 2395471 w 5026843"/>
                <a:gd name="connsiteY10" fmla="*/ 5022914 h 5025531"/>
                <a:gd name="connsiteX11" fmla="*/ 2377308 w 5026843"/>
                <a:gd name="connsiteY11" fmla="*/ 5022260 h 5025531"/>
                <a:gd name="connsiteX12" fmla="*/ 2659270 w 5026843"/>
                <a:gd name="connsiteY12" fmla="*/ 4891996 h 5025531"/>
                <a:gd name="connsiteX13" fmla="*/ 2667044 w 5026843"/>
                <a:gd name="connsiteY13" fmla="*/ 5021027 h 5025531"/>
                <a:gd name="connsiteX14" fmla="*/ 2648881 w 5026843"/>
                <a:gd name="connsiteY14" fmla="*/ 5022262 h 5025531"/>
                <a:gd name="connsiteX15" fmla="*/ 2642415 w 5026843"/>
                <a:gd name="connsiteY15" fmla="*/ 4893304 h 5025531"/>
                <a:gd name="connsiteX16" fmla="*/ 2298264 w 5026843"/>
                <a:gd name="connsiteY16" fmla="*/ 4886836 h 5025531"/>
                <a:gd name="connsiteX17" fmla="*/ 2315119 w 5026843"/>
                <a:gd name="connsiteY17" fmla="*/ 4888144 h 5025531"/>
                <a:gd name="connsiteX18" fmla="*/ 2304730 w 5026843"/>
                <a:gd name="connsiteY18" fmla="*/ 5017102 h 5025531"/>
                <a:gd name="connsiteX19" fmla="*/ 2286567 w 5026843"/>
                <a:gd name="connsiteY19" fmla="*/ 5015140 h 5025531"/>
                <a:gd name="connsiteX20" fmla="*/ 2745434 w 5026843"/>
                <a:gd name="connsiteY20" fmla="*/ 4885530 h 5025531"/>
                <a:gd name="connsiteX21" fmla="*/ 2757785 w 5026843"/>
                <a:gd name="connsiteY21" fmla="*/ 5013834 h 5025531"/>
                <a:gd name="connsiteX22" fmla="*/ 2739622 w 5026843"/>
                <a:gd name="connsiteY22" fmla="*/ 5015142 h 5025531"/>
                <a:gd name="connsiteX23" fmla="*/ 2727925 w 5026843"/>
                <a:gd name="connsiteY23" fmla="*/ 4886838 h 5025531"/>
                <a:gd name="connsiteX24" fmla="*/ 2212681 w 5026843"/>
                <a:gd name="connsiteY24" fmla="*/ 4877101 h 5025531"/>
                <a:gd name="connsiteX25" fmla="*/ 2229537 w 5026843"/>
                <a:gd name="connsiteY25" fmla="*/ 4879063 h 5025531"/>
                <a:gd name="connsiteX26" fmla="*/ 2214643 w 5026843"/>
                <a:gd name="connsiteY26" fmla="*/ 5008019 h 5025531"/>
                <a:gd name="connsiteX27" fmla="*/ 2196480 w 5026843"/>
                <a:gd name="connsiteY27" fmla="*/ 5005476 h 5025531"/>
                <a:gd name="connsiteX28" fmla="*/ 2831018 w 5026843"/>
                <a:gd name="connsiteY28" fmla="*/ 4875139 h 5025531"/>
                <a:gd name="connsiteX29" fmla="*/ 2847873 w 5026843"/>
                <a:gd name="connsiteY29" fmla="*/ 5003516 h 5025531"/>
                <a:gd name="connsiteX30" fmla="*/ 2829710 w 5026843"/>
                <a:gd name="connsiteY30" fmla="*/ 5005477 h 5025531"/>
                <a:gd name="connsiteX31" fmla="*/ 2813509 w 5026843"/>
                <a:gd name="connsiteY31" fmla="*/ 4877101 h 5025531"/>
                <a:gd name="connsiteX32" fmla="*/ 2127170 w 5026843"/>
                <a:gd name="connsiteY32" fmla="*/ 4865477 h 5025531"/>
                <a:gd name="connsiteX33" fmla="*/ 2143954 w 5026843"/>
                <a:gd name="connsiteY33" fmla="*/ 4868020 h 5025531"/>
                <a:gd name="connsiteX34" fmla="*/ 2124555 w 5026843"/>
                <a:gd name="connsiteY34" fmla="*/ 4996394 h 5025531"/>
                <a:gd name="connsiteX35" fmla="*/ 2106391 w 5026843"/>
                <a:gd name="connsiteY35" fmla="*/ 4993125 h 5025531"/>
                <a:gd name="connsiteX36" fmla="*/ 2915876 w 5026843"/>
                <a:gd name="connsiteY36" fmla="*/ 4862209 h 5025531"/>
                <a:gd name="connsiteX37" fmla="*/ 2937308 w 5026843"/>
                <a:gd name="connsiteY37" fmla="*/ 4989857 h 5025531"/>
                <a:gd name="connsiteX38" fmla="*/ 2919799 w 5026843"/>
                <a:gd name="connsiteY38" fmla="*/ 4993127 h 5025531"/>
                <a:gd name="connsiteX39" fmla="*/ 2899021 w 5026843"/>
                <a:gd name="connsiteY39" fmla="*/ 4865478 h 5025531"/>
                <a:gd name="connsiteX40" fmla="*/ 2042893 w 5026843"/>
                <a:gd name="connsiteY40" fmla="*/ 4849857 h 5025531"/>
                <a:gd name="connsiteX41" fmla="*/ 2059748 w 5026843"/>
                <a:gd name="connsiteY41" fmla="*/ 4853127 h 5025531"/>
                <a:gd name="connsiteX42" fmla="*/ 2035119 w 5026843"/>
                <a:gd name="connsiteY42" fmla="*/ 4980195 h 5025531"/>
                <a:gd name="connsiteX43" fmla="*/ 2016956 w 5026843"/>
                <a:gd name="connsiteY43" fmla="*/ 4976926 h 5025531"/>
                <a:gd name="connsiteX44" fmla="*/ 3000806 w 5026843"/>
                <a:gd name="connsiteY44" fmla="*/ 4846660 h 5025531"/>
                <a:gd name="connsiteX45" fmla="*/ 3026743 w 5026843"/>
                <a:gd name="connsiteY45" fmla="*/ 4973656 h 5025531"/>
                <a:gd name="connsiteX46" fmla="*/ 3009234 w 5026843"/>
                <a:gd name="connsiteY46" fmla="*/ 4976925 h 5025531"/>
                <a:gd name="connsiteX47" fmla="*/ 2983950 w 5026843"/>
                <a:gd name="connsiteY47" fmla="*/ 4849857 h 5025531"/>
                <a:gd name="connsiteX48" fmla="*/ 3000806 w 5026843"/>
                <a:gd name="connsiteY48" fmla="*/ 4846660 h 5025531"/>
                <a:gd name="connsiteX49" fmla="*/ 1958618 w 5026843"/>
                <a:gd name="connsiteY49" fmla="*/ 4831113 h 5025531"/>
                <a:gd name="connsiteX50" fmla="*/ 1975473 w 5026843"/>
                <a:gd name="connsiteY50" fmla="*/ 4834963 h 5025531"/>
                <a:gd name="connsiteX51" fmla="*/ 1946340 w 5026843"/>
                <a:gd name="connsiteY51" fmla="*/ 4961378 h 5025531"/>
                <a:gd name="connsiteX52" fmla="*/ 1928831 w 5026843"/>
                <a:gd name="connsiteY52" fmla="*/ 4956801 h 5025531"/>
                <a:gd name="connsiteX53" fmla="*/ 3084428 w 5026843"/>
                <a:gd name="connsiteY53" fmla="*/ 4827190 h 5025531"/>
                <a:gd name="connsiteX54" fmla="*/ 3115524 w 5026843"/>
                <a:gd name="connsiteY54" fmla="*/ 4952951 h 5025531"/>
                <a:gd name="connsiteX55" fmla="*/ 3097360 w 5026843"/>
                <a:gd name="connsiteY55" fmla="*/ 4956802 h 5025531"/>
                <a:gd name="connsiteX56" fmla="*/ 3067573 w 5026843"/>
                <a:gd name="connsiteY56" fmla="*/ 4831113 h 5025531"/>
                <a:gd name="connsiteX57" fmla="*/ 1874995 w 5026843"/>
                <a:gd name="connsiteY57" fmla="*/ 4809681 h 5025531"/>
                <a:gd name="connsiteX58" fmla="*/ 1891851 w 5026843"/>
                <a:gd name="connsiteY58" fmla="*/ 4814258 h 5025531"/>
                <a:gd name="connsiteX59" fmla="*/ 1858140 w 5026843"/>
                <a:gd name="connsiteY59" fmla="*/ 4939365 h 5025531"/>
                <a:gd name="connsiteX60" fmla="*/ 1840631 w 5026843"/>
                <a:gd name="connsiteY60" fmla="*/ 4934134 h 5025531"/>
                <a:gd name="connsiteX61" fmla="*/ 3167395 w 5026843"/>
                <a:gd name="connsiteY61" fmla="*/ 4805175 h 5025531"/>
                <a:gd name="connsiteX62" fmla="*/ 3202995 w 5026843"/>
                <a:gd name="connsiteY62" fmla="*/ 4929627 h 5025531"/>
                <a:gd name="connsiteX63" fmla="*/ 3185558 w 5026843"/>
                <a:gd name="connsiteY63" fmla="*/ 4934132 h 5025531"/>
                <a:gd name="connsiteX64" fmla="*/ 3151194 w 5026843"/>
                <a:gd name="connsiteY64" fmla="*/ 4809679 h 5025531"/>
                <a:gd name="connsiteX65" fmla="*/ 1792683 w 5026843"/>
                <a:gd name="connsiteY65" fmla="*/ 4785706 h 5025531"/>
                <a:gd name="connsiteX66" fmla="*/ 1808885 w 5026843"/>
                <a:gd name="connsiteY66" fmla="*/ 4790937 h 5025531"/>
                <a:gd name="connsiteX67" fmla="*/ 1770669 w 5026843"/>
                <a:gd name="connsiteY67" fmla="*/ 4914736 h 5025531"/>
                <a:gd name="connsiteX68" fmla="*/ 1753813 w 5026843"/>
                <a:gd name="connsiteY68" fmla="*/ 4908851 h 5025531"/>
                <a:gd name="connsiteX69" fmla="*/ 3249710 w 5026843"/>
                <a:gd name="connsiteY69" fmla="*/ 4779894 h 5025531"/>
                <a:gd name="connsiteX70" fmla="*/ 3289886 w 5026843"/>
                <a:gd name="connsiteY70" fmla="*/ 4903039 h 5025531"/>
                <a:gd name="connsiteX71" fmla="*/ 3272377 w 5026843"/>
                <a:gd name="connsiteY71" fmla="*/ 4908852 h 5025531"/>
                <a:gd name="connsiteX72" fmla="*/ 3233509 w 5026843"/>
                <a:gd name="connsiteY72" fmla="*/ 4785706 h 5025531"/>
                <a:gd name="connsiteX73" fmla="*/ 1711022 w 5026843"/>
                <a:gd name="connsiteY73" fmla="*/ 4757881 h 5025531"/>
                <a:gd name="connsiteX74" fmla="*/ 1727224 w 5026843"/>
                <a:gd name="connsiteY74" fmla="*/ 4763693 h 5025531"/>
                <a:gd name="connsiteX75" fmla="*/ 1685085 w 5026843"/>
                <a:gd name="connsiteY75" fmla="*/ 4885530 h 5025531"/>
                <a:gd name="connsiteX76" fmla="*/ 1667649 w 5026843"/>
                <a:gd name="connsiteY76" fmla="*/ 4879717 h 5025531"/>
                <a:gd name="connsiteX77" fmla="*/ 3331371 w 5026843"/>
                <a:gd name="connsiteY77" fmla="*/ 4752648 h 5025531"/>
                <a:gd name="connsiteX78" fmla="*/ 3376053 w 5026843"/>
                <a:gd name="connsiteY78" fmla="*/ 4873903 h 5025531"/>
                <a:gd name="connsiteX79" fmla="*/ 3358616 w 5026843"/>
                <a:gd name="connsiteY79" fmla="*/ 4879715 h 5025531"/>
                <a:gd name="connsiteX80" fmla="*/ 3315169 w 5026843"/>
                <a:gd name="connsiteY80" fmla="*/ 4757879 h 5025531"/>
                <a:gd name="connsiteX81" fmla="*/ 1630667 w 5026843"/>
                <a:gd name="connsiteY81" fmla="*/ 4727366 h 5025531"/>
                <a:gd name="connsiteX82" fmla="*/ 1646869 w 5026843"/>
                <a:gd name="connsiteY82" fmla="*/ 4733905 h 5025531"/>
                <a:gd name="connsiteX83" fmla="*/ 1599572 w 5026843"/>
                <a:gd name="connsiteY83" fmla="*/ 4854433 h 5025531"/>
                <a:gd name="connsiteX84" fmla="*/ 1582717 w 5026843"/>
                <a:gd name="connsiteY84" fmla="*/ 4847313 h 5025531"/>
                <a:gd name="connsiteX85" fmla="*/ 3411723 w 5026843"/>
                <a:gd name="connsiteY85" fmla="*/ 4720900 h 5025531"/>
                <a:gd name="connsiteX86" fmla="*/ 3460327 w 5026843"/>
                <a:gd name="connsiteY86" fmla="*/ 4840847 h 5025531"/>
                <a:gd name="connsiteX87" fmla="*/ 3443471 w 5026843"/>
                <a:gd name="connsiteY87" fmla="*/ 4847313 h 5025531"/>
                <a:gd name="connsiteX88" fmla="*/ 3395521 w 5026843"/>
                <a:gd name="connsiteY88" fmla="*/ 4727366 h 5025531"/>
                <a:gd name="connsiteX89" fmla="*/ 1551623 w 5026843"/>
                <a:gd name="connsiteY89" fmla="*/ 4694311 h 5025531"/>
                <a:gd name="connsiteX90" fmla="*/ 1567170 w 5026843"/>
                <a:gd name="connsiteY90" fmla="*/ 4701504 h 5025531"/>
                <a:gd name="connsiteX91" fmla="*/ 1515951 w 5026843"/>
                <a:gd name="connsiteY91" fmla="*/ 4820071 h 5025531"/>
                <a:gd name="connsiteX92" fmla="*/ 1499096 w 5026843"/>
                <a:gd name="connsiteY92" fmla="*/ 4812297 h 5025531"/>
                <a:gd name="connsiteX93" fmla="*/ 3490770 w 5026843"/>
                <a:gd name="connsiteY93" fmla="*/ 4687190 h 5025531"/>
                <a:gd name="connsiteX94" fmla="*/ 3543950 w 5026843"/>
                <a:gd name="connsiteY94" fmla="*/ 4805176 h 5025531"/>
                <a:gd name="connsiteX95" fmla="*/ 3527095 w 5026843"/>
                <a:gd name="connsiteY95" fmla="*/ 4812296 h 5025531"/>
                <a:gd name="connsiteX96" fmla="*/ 3475222 w 5026843"/>
                <a:gd name="connsiteY96" fmla="*/ 4694310 h 5025531"/>
                <a:gd name="connsiteX97" fmla="*/ 1473161 w 5026843"/>
                <a:gd name="connsiteY97" fmla="*/ 4658057 h 5025531"/>
                <a:gd name="connsiteX98" fmla="*/ 1488709 w 5026843"/>
                <a:gd name="connsiteY98" fmla="*/ 4665831 h 5025531"/>
                <a:gd name="connsiteX99" fmla="*/ 1432984 w 5026843"/>
                <a:gd name="connsiteY99" fmla="*/ 4782510 h 5025531"/>
                <a:gd name="connsiteX100" fmla="*/ 1416782 w 5026843"/>
                <a:gd name="connsiteY100" fmla="*/ 4774736 h 5025531"/>
                <a:gd name="connsiteX101" fmla="*/ 3568579 w 5026843"/>
                <a:gd name="connsiteY101" fmla="*/ 4650283 h 5025531"/>
                <a:gd name="connsiteX102" fmla="*/ 3625611 w 5026843"/>
                <a:gd name="connsiteY102" fmla="*/ 4766309 h 5025531"/>
                <a:gd name="connsiteX103" fmla="*/ 3610064 w 5026843"/>
                <a:gd name="connsiteY103" fmla="*/ 4774736 h 5025531"/>
                <a:gd name="connsiteX104" fmla="*/ 3553031 w 5026843"/>
                <a:gd name="connsiteY104" fmla="*/ 4658057 h 5025531"/>
                <a:gd name="connsiteX105" fmla="*/ 1396730 w 5026843"/>
                <a:gd name="connsiteY105" fmla="*/ 4619187 h 5025531"/>
                <a:gd name="connsiteX106" fmla="*/ 1411623 w 5026843"/>
                <a:gd name="connsiteY106" fmla="*/ 4626961 h 5025531"/>
                <a:gd name="connsiteX107" fmla="*/ 1351976 w 5026843"/>
                <a:gd name="connsiteY107" fmla="*/ 4741678 h 5025531"/>
                <a:gd name="connsiteX108" fmla="*/ 1335775 w 5026843"/>
                <a:gd name="connsiteY108" fmla="*/ 4733251 h 5025531"/>
                <a:gd name="connsiteX109" fmla="*/ 3645081 w 5026843"/>
                <a:gd name="connsiteY109" fmla="*/ 4611415 h 5025531"/>
                <a:gd name="connsiteX110" fmla="*/ 3706617 w 5026843"/>
                <a:gd name="connsiteY110" fmla="*/ 4724824 h 5025531"/>
                <a:gd name="connsiteX111" fmla="*/ 3690415 w 5026843"/>
                <a:gd name="connsiteY111" fmla="*/ 4733251 h 5025531"/>
                <a:gd name="connsiteX112" fmla="*/ 3630114 w 5026843"/>
                <a:gd name="connsiteY112" fmla="*/ 4619189 h 5025531"/>
                <a:gd name="connsiteX113" fmla="*/ 1321534 w 5026843"/>
                <a:gd name="connsiteY113" fmla="*/ 4577051 h 5025531"/>
                <a:gd name="connsiteX114" fmla="*/ 1336427 w 5026843"/>
                <a:gd name="connsiteY114" fmla="*/ 4585478 h 5025531"/>
                <a:gd name="connsiteX115" fmla="*/ 1272276 w 5026843"/>
                <a:gd name="connsiteY115" fmla="*/ 4698233 h 5025531"/>
                <a:gd name="connsiteX116" fmla="*/ 1256729 w 5026843"/>
                <a:gd name="connsiteY116" fmla="*/ 4689152 h 5025531"/>
                <a:gd name="connsiteX117" fmla="*/ 3719621 w 5026843"/>
                <a:gd name="connsiteY117" fmla="*/ 4568622 h 5025531"/>
                <a:gd name="connsiteX118" fmla="*/ 3785662 w 5026843"/>
                <a:gd name="connsiteY118" fmla="*/ 4680069 h 5025531"/>
                <a:gd name="connsiteX119" fmla="*/ 3769460 w 5026843"/>
                <a:gd name="connsiteY119" fmla="*/ 4689151 h 5025531"/>
                <a:gd name="connsiteX120" fmla="*/ 3704655 w 5026843"/>
                <a:gd name="connsiteY120" fmla="*/ 4577049 h 5025531"/>
                <a:gd name="connsiteX121" fmla="*/ 1247649 w 5026843"/>
                <a:gd name="connsiteY121" fmla="*/ 4532950 h 5025531"/>
                <a:gd name="connsiteX122" fmla="*/ 1261889 w 5026843"/>
                <a:gd name="connsiteY122" fmla="*/ 4542032 h 5025531"/>
                <a:gd name="connsiteX123" fmla="*/ 1193814 w 5026843"/>
                <a:gd name="connsiteY123" fmla="*/ 4652243 h 5025531"/>
                <a:gd name="connsiteX124" fmla="*/ 1178920 w 5026843"/>
                <a:gd name="connsiteY124" fmla="*/ 4642508 h 5025531"/>
                <a:gd name="connsiteX125" fmla="*/ 3793507 w 5026843"/>
                <a:gd name="connsiteY125" fmla="*/ 4523215 h 5025531"/>
                <a:gd name="connsiteX126" fmla="*/ 3862817 w 5026843"/>
                <a:gd name="connsiteY126" fmla="*/ 4632773 h 5025531"/>
                <a:gd name="connsiteX127" fmla="*/ 3847269 w 5026843"/>
                <a:gd name="connsiteY127" fmla="*/ 4642508 h 5025531"/>
                <a:gd name="connsiteX128" fmla="*/ 3778541 w 5026843"/>
                <a:gd name="connsiteY128" fmla="*/ 4532950 h 5025531"/>
                <a:gd name="connsiteX129" fmla="*/ 1175070 w 5026843"/>
                <a:gd name="connsiteY129" fmla="*/ 4486307 h 5025531"/>
                <a:gd name="connsiteX130" fmla="*/ 1189309 w 5026843"/>
                <a:gd name="connsiteY130" fmla="*/ 4495388 h 5025531"/>
                <a:gd name="connsiteX131" fmla="*/ 1117384 w 5026843"/>
                <a:gd name="connsiteY131" fmla="*/ 4602985 h 5025531"/>
                <a:gd name="connsiteX132" fmla="*/ 1102418 w 5026843"/>
                <a:gd name="connsiteY132" fmla="*/ 4593250 h 5025531"/>
                <a:gd name="connsiteX133" fmla="*/ 3865434 w 5026843"/>
                <a:gd name="connsiteY133" fmla="*/ 4475918 h 5025531"/>
                <a:gd name="connsiteX134" fmla="*/ 3938666 w 5026843"/>
                <a:gd name="connsiteY134" fmla="*/ 4582862 h 5025531"/>
                <a:gd name="connsiteX135" fmla="*/ 3923773 w 5026843"/>
                <a:gd name="connsiteY135" fmla="*/ 4593251 h 5025531"/>
                <a:gd name="connsiteX136" fmla="*/ 3851194 w 5026843"/>
                <a:gd name="connsiteY136" fmla="*/ 4486307 h 5025531"/>
                <a:gd name="connsiteX137" fmla="*/ 1105034 w 5026843"/>
                <a:gd name="connsiteY137" fmla="*/ 4436397 h 5025531"/>
                <a:gd name="connsiteX138" fmla="*/ 1119274 w 5026843"/>
                <a:gd name="connsiteY138" fmla="*/ 4446132 h 5025531"/>
                <a:gd name="connsiteX139" fmla="*/ 1043498 w 5026843"/>
                <a:gd name="connsiteY139" fmla="*/ 4551113 h 5025531"/>
                <a:gd name="connsiteX140" fmla="*/ 1028532 w 5026843"/>
                <a:gd name="connsiteY140" fmla="*/ 4540724 h 5025531"/>
                <a:gd name="connsiteX141" fmla="*/ 3935398 w 5026843"/>
                <a:gd name="connsiteY141" fmla="*/ 4426008 h 5025531"/>
                <a:gd name="connsiteX142" fmla="*/ 4012553 w 5026843"/>
                <a:gd name="connsiteY142" fmla="*/ 4529754 h 5025531"/>
                <a:gd name="connsiteX143" fmla="*/ 3997660 w 5026843"/>
                <a:gd name="connsiteY143" fmla="*/ 4540725 h 5025531"/>
                <a:gd name="connsiteX144" fmla="*/ 3921158 w 5026843"/>
                <a:gd name="connsiteY144" fmla="*/ 4436397 h 5025531"/>
                <a:gd name="connsiteX145" fmla="*/ 1036960 w 5026843"/>
                <a:gd name="connsiteY145" fmla="*/ 4383869 h 5025531"/>
                <a:gd name="connsiteX146" fmla="*/ 1050618 w 5026843"/>
                <a:gd name="connsiteY146" fmla="*/ 4394259 h 5025531"/>
                <a:gd name="connsiteX147" fmla="*/ 970846 w 5026843"/>
                <a:gd name="connsiteY147" fmla="*/ 4496698 h 5025531"/>
                <a:gd name="connsiteX148" fmla="*/ 956606 w 5026843"/>
                <a:gd name="connsiteY148" fmla="*/ 4485655 h 5025531"/>
                <a:gd name="connsiteX149" fmla="*/ 4002818 w 5026843"/>
                <a:gd name="connsiteY149" fmla="*/ 4372899 h 5025531"/>
                <a:gd name="connsiteX150" fmla="*/ 4083825 w 5026843"/>
                <a:gd name="connsiteY150" fmla="*/ 4473958 h 5025531"/>
                <a:gd name="connsiteX151" fmla="*/ 4069585 w 5026843"/>
                <a:gd name="connsiteY151" fmla="*/ 4485655 h 5025531"/>
                <a:gd name="connsiteX152" fmla="*/ 3989886 w 5026843"/>
                <a:gd name="connsiteY152" fmla="*/ 4383869 h 5025531"/>
                <a:gd name="connsiteX153" fmla="*/ 970191 w 5026843"/>
                <a:gd name="connsiteY153" fmla="*/ 4329452 h 5025531"/>
                <a:gd name="connsiteX154" fmla="*/ 983195 w 5026843"/>
                <a:gd name="connsiteY154" fmla="*/ 4340495 h 5025531"/>
                <a:gd name="connsiteX155" fmla="*/ 900228 w 5026843"/>
                <a:gd name="connsiteY155" fmla="*/ 4439592 h 5025531"/>
                <a:gd name="connsiteX156" fmla="*/ 886642 w 5026843"/>
                <a:gd name="connsiteY156" fmla="*/ 4427967 h 5025531"/>
                <a:gd name="connsiteX157" fmla="*/ 4068931 w 5026843"/>
                <a:gd name="connsiteY157" fmla="*/ 4317755 h 5025531"/>
                <a:gd name="connsiteX158" fmla="*/ 4153860 w 5026843"/>
                <a:gd name="connsiteY158" fmla="*/ 4416271 h 5025531"/>
                <a:gd name="connsiteX159" fmla="*/ 4140202 w 5026843"/>
                <a:gd name="connsiteY159" fmla="*/ 4427968 h 5025531"/>
                <a:gd name="connsiteX160" fmla="*/ 4055999 w 5026843"/>
                <a:gd name="connsiteY160" fmla="*/ 4329452 h 5025531"/>
                <a:gd name="connsiteX161" fmla="*/ 905387 w 5026843"/>
                <a:gd name="connsiteY161" fmla="*/ 4272421 h 5025531"/>
                <a:gd name="connsiteX162" fmla="*/ 917738 w 5026843"/>
                <a:gd name="connsiteY162" fmla="*/ 4284045 h 5025531"/>
                <a:gd name="connsiteX163" fmla="*/ 831500 w 5026843"/>
                <a:gd name="connsiteY163" fmla="*/ 4380671 h 5025531"/>
                <a:gd name="connsiteX164" fmla="*/ 817914 w 5026843"/>
                <a:gd name="connsiteY164" fmla="*/ 4368321 h 5025531"/>
                <a:gd name="connsiteX165" fmla="*/ 4133735 w 5026843"/>
                <a:gd name="connsiteY165" fmla="*/ 4260724 h 5025531"/>
                <a:gd name="connsiteX166" fmla="*/ 4221209 w 5026843"/>
                <a:gd name="connsiteY166" fmla="*/ 4356043 h 5025531"/>
                <a:gd name="connsiteX167" fmla="*/ 4208276 w 5026843"/>
                <a:gd name="connsiteY167" fmla="*/ 4368321 h 5025531"/>
                <a:gd name="connsiteX168" fmla="*/ 4120803 w 5026843"/>
                <a:gd name="connsiteY168" fmla="*/ 4272421 h 5025531"/>
                <a:gd name="connsiteX169" fmla="*/ 843196 w 5026843"/>
                <a:gd name="connsiteY169" fmla="*/ 4213427 h 5025531"/>
                <a:gd name="connsiteX170" fmla="*/ 855474 w 5026843"/>
                <a:gd name="connsiteY170" fmla="*/ 4225124 h 5025531"/>
                <a:gd name="connsiteX171" fmla="*/ 765386 w 5026843"/>
                <a:gd name="connsiteY171" fmla="*/ 4318409 h 5025531"/>
                <a:gd name="connsiteX172" fmla="*/ 752454 w 5026843"/>
                <a:gd name="connsiteY172" fmla="*/ 4305477 h 5025531"/>
                <a:gd name="connsiteX173" fmla="*/ 4195999 w 5026843"/>
                <a:gd name="connsiteY173" fmla="*/ 4201149 h 5025531"/>
                <a:gd name="connsiteX174" fmla="*/ 4287322 w 5026843"/>
                <a:gd name="connsiteY174" fmla="*/ 4293126 h 5025531"/>
                <a:gd name="connsiteX175" fmla="*/ 4274390 w 5026843"/>
                <a:gd name="connsiteY175" fmla="*/ 4305476 h 5025531"/>
                <a:gd name="connsiteX176" fmla="*/ 4183648 w 5026843"/>
                <a:gd name="connsiteY176" fmla="*/ 4213427 h 5025531"/>
                <a:gd name="connsiteX177" fmla="*/ 782896 w 5026843"/>
                <a:gd name="connsiteY177" fmla="*/ 4151893 h 5025531"/>
                <a:gd name="connsiteX178" fmla="*/ 794593 w 5026843"/>
                <a:gd name="connsiteY178" fmla="*/ 4164171 h 5025531"/>
                <a:gd name="connsiteX179" fmla="*/ 701235 w 5026843"/>
                <a:gd name="connsiteY179" fmla="*/ 4253605 h 5025531"/>
                <a:gd name="connsiteX180" fmla="*/ 688957 w 5026843"/>
                <a:gd name="connsiteY180" fmla="*/ 4240673 h 5025531"/>
                <a:gd name="connsiteX181" fmla="*/ 4255572 w 5026843"/>
                <a:gd name="connsiteY181" fmla="*/ 4139541 h 5025531"/>
                <a:gd name="connsiteX182" fmla="*/ 4350238 w 5026843"/>
                <a:gd name="connsiteY182" fmla="*/ 4227668 h 5025531"/>
                <a:gd name="connsiteX183" fmla="*/ 4337233 w 5026843"/>
                <a:gd name="connsiteY183" fmla="*/ 4240673 h 5025531"/>
                <a:gd name="connsiteX184" fmla="*/ 4243294 w 5026843"/>
                <a:gd name="connsiteY184" fmla="*/ 4151892 h 5025531"/>
                <a:gd name="connsiteX185" fmla="*/ 724557 w 5026843"/>
                <a:gd name="connsiteY185" fmla="*/ 4088322 h 5025531"/>
                <a:gd name="connsiteX186" fmla="*/ 735600 w 5026843"/>
                <a:gd name="connsiteY186" fmla="*/ 4101327 h 5025531"/>
                <a:gd name="connsiteX187" fmla="*/ 639700 w 5026843"/>
                <a:gd name="connsiteY187" fmla="*/ 4187492 h 5025531"/>
                <a:gd name="connsiteX188" fmla="*/ 627349 w 5026843"/>
                <a:gd name="connsiteY188" fmla="*/ 4173906 h 5025531"/>
                <a:gd name="connsiteX189" fmla="*/ 4312603 w 5026843"/>
                <a:gd name="connsiteY189" fmla="*/ 4075390 h 5025531"/>
                <a:gd name="connsiteX190" fmla="*/ 4410465 w 5026843"/>
                <a:gd name="connsiteY190" fmla="*/ 4160319 h 5025531"/>
                <a:gd name="connsiteX191" fmla="*/ 4398840 w 5026843"/>
                <a:gd name="connsiteY191" fmla="*/ 4173905 h 5025531"/>
                <a:gd name="connsiteX192" fmla="*/ 4301633 w 5026843"/>
                <a:gd name="connsiteY192" fmla="*/ 4088322 h 5025531"/>
                <a:gd name="connsiteX193" fmla="*/ 668833 w 5026843"/>
                <a:gd name="connsiteY193" fmla="*/ 4022863 h 5025531"/>
                <a:gd name="connsiteX194" fmla="*/ 679876 w 5026843"/>
                <a:gd name="connsiteY194" fmla="*/ 4035868 h 5025531"/>
                <a:gd name="connsiteX195" fmla="*/ 580052 w 5026843"/>
                <a:gd name="connsiteY195" fmla="*/ 4118835 h 5025531"/>
                <a:gd name="connsiteX196" fmla="*/ 568355 w 5026843"/>
                <a:gd name="connsiteY196" fmla="*/ 4105177 h 5025531"/>
                <a:gd name="connsiteX197" fmla="*/ 4368401 w 5026843"/>
                <a:gd name="connsiteY197" fmla="*/ 4009276 h 5025531"/>
                <a:gd name="connsiteX198" fmla="*/ 4468806 w 5026843"/>
                <a:gd name="connsiteY198" fmla="*/ 4090935 h 5025531"/>
                <a:gd name="connsiteX199" fmla="*/ 4457835 w 5026843"/>
                <a:gd name="connsiteY199" fmla="*/ 4105175 h 5025531"/>
                <a:gd name="connsiteX200" fmla="*/ 4358012 w 5026843"/>
                <a:gd name="connsiteY200" fmla="*/ 4022862 h 5025531"/>
                <a:gd name="connsiteX201" fmla="*/ 615068 w 5026843"/>
                <a:gd name="connsiteY201" fmla="*/ 3955516 h 5025531"/>
                <a:gd name="connsiteX202" fmla="*/ 626039 w 5026843"/>
                <a:gd name="connsiteY202" fmla="*/ 3968448 h 5025531"/>
                <a:gd name="connsiteX203" fmla="*/ 523673 w 5026843"/>
                <a:gd name="connsiteY203" fmla="*/ 4047493 h 5025531"/>
                <a:gd name="connsiteX204" fmla="*/ 512630 w 5026843"/>
                <a:gd name="connsiteY204" fmla="*/ 4033253 h 5025531"/>
                <a:gd name="connsiteX205" fmla="*/ 4421510 w 5026843"/>
                <a:gd name="connsiteY205" fmla="*/ 3941856 h 5025531"/>
                <a:gd name="connsiteX206" fmla="*/ 4525183 w 5026843"/>
                <a:gd name="connsiteY206" fmla="*/ 4019012 h 5025531"/>
                <a:gd name="connsiteX207" fmla="*/ 4514213 w 5026843"/>
                <a:gd name="connsiteY207" fmla="*/ 4033252 h 5025531"/>
                <a:gd name="connsiteX208" fmla="*/ 4411121 w 5026843"/>
                <a:gd name="connsiteY208" fmla="*/ 3955515 h 5025531"/>
                <a:gd name="connsiteX209" fmla="*/ 564505 w 5026843"/>
                <a:gd name="connsiteY209" fmla="*/ 3885479 h 5025531"/>
                <a:gd name="connsiteX210" fmla="*/ 574894 w 5026843"/>
                <a:gd name="connsiteY210" fmla="*/ 3899719 h 5025531"/>
                <a:gd name="connsiteX211" fmla="*/ 469186 w 5026843"/>
                <a:gd name="connsiteY211" fmla="*/ 3974915 h 5025531"/>
                <a:gd name="connsiteX212" fmla="*/ 458870 w 5026843"/>
                <a:gd name="connsiteY212" fmla="*/ 3960021 h 5025531"/>
                <a:gd name="connsiteX213" fmla="*/ 4471422 w 5026843"/>
                <a:gd name="connsiteY213" fmla="*/ 3871893 h 5025531"/>
                <a:gd name="connsiteX214" fmla="*/ 4577711 w 5026843"/>
                <a:gd name="connsiteY214" fmla="*/ 3945127 h 5025531"/>
                <a:gd name="connsiteX215" fmla="*/ 4567322 w 5026843"/>
                <a:gd name="connsiteY215" fmla="*/ 3960020 h 5025531"/>
                <a:gd name="connsiteX216" fmla="*/ 4461686 w 5026843"/>
                <a:gd name="connsiteY216" fmla="*/ 3885479 h 5025531"/>
                <a:gd name="connsiteX217" fmla="*/ 516555 w 5026843"/>
                <a:gd name="connsiteY217" fmla="*/ 3814208 h 5025531"/>
                <a:gd name="connsiteX218" fmla="*/ 525636 w 5026843"/>
                <a:gd name="connsiteY218" fmla="*/ 3829101 h 5025531"/>
                <a:gd name="connsiteX219" fmla="*/ 418038 w 5026843"/>
                <a:gd name="connsiteY219" fmla="*/ 3900373 h 5025531"/>
                <a:gd name="connsiteX220" fmla="*/ 407649 w 5026843"/>
                <a:gd name="connsiteY220" fmla="*/ 3885479 h 5025531"/>
                <a:gd name="connsiteX221" fmla="*/ 4519370 w 5026843"/>
                <a:gd name="connsiteY221" fmla="*/ 3799894 h 5025531"/>
                <a:gd name="connsiteX222" fmla="*/ 4628275 w 5026843"/>
                <a:gd name="connsiteY222" fmla="*/ 3869930 h 5025531"/>
                <a:gd name="connsiteX223" fmla="*/ 4618540 w 5026843"/>
                <a:gd name="connsiteY223" fmla="*/ 3885478 h 5025531"/>
                <a:gd name="connsiteX224" fmla="*/ 4510288 w 5026843"/>
                <a:gd name="connsiteY224" fmla="*/ 3814207 h 5025531"/>
                <a:gd name="connsiteX225" fmla="*/ 469839 w 5026843"/>
                <a:gd name="connsiteY225" fmla="*/ 3741627 h 5025531"/>
                <a:gd name="connsiteX226" fmla="*/ 478921 w 5026843"/>
                <a:gd name="connsiteY226" fmla="*/ 3756520 h 5025531"/>
                <a:gd name="connsiteX227" fmla="*/ 368781 w 5026843"/>
                <a:gd name="connsiteY227" fmla="*/ 3823941 h 5025531"/>
                <a:gd name="connsiteX228" fmla="*/ 359046 w 5026843"/>
                <a:gd name="connsiteY228" fmla="*/ 3808321 h 5025531"/>
                <a:gd name="connsiteX229" fmla="*/ 4564779 w 5026843"/>
                <a:gd name="connsiteY229" fmla="*/ 3726662 h 5025531"/>
                <a:gd name="connsiteX230" fmla="*/ 4676226 w 5026843"/>
                <a:gd name="connsiteY230" fmla="*/ 3792775 h 5025531"/>
                <a:gd name="connsiteX231" fmla="*/ 4667145 w 5026843"/>
                <a:gd name="connsiteY231" fmla="*/ 3808323 h 5025531"/>
                <a:gd name="connsiteX232" fmla="*/ 4556352 w 5026843"/>
                <a:gd name="connsiteY232" fmla="*/ 3741628 h 5025531"/>
                <a:gd name="connsiteX233" fmla="*/ 427119 w 5026843"/>
                <a:gd name="connsiteY233" fmla="*/ 3667087 h 5025531"/>
                <a:gd name="connsiteX234" fmla="*/ 435546 w 5026843"/>
                <a:gd name="connsiteY234" fmla="*/ 3681980 h 5025531"/>
                <a:gd name="connsiteX235" fmla="*/ 323373 w 5026843"/>
                <a:gd name="connsiteY235" fmla="*/ 3745477 h 5025531"/>
                <a:gd name="connsiteX236" fmla="*/ 314291 w 5026843"/>
                <a:gd name="connsiteY236" fmla="*/ 3729929 h 5025531"/>
                <a:gd name="connsiteX237" fmla="*/ 4607497 w 5026843"/>
                <a:gd name="connsiteY237" fmla="*/ 3652122 h 5025531"/>
                <a:gd name="connsiteX238" fmla="*/ 4721560 w 5026843"/>
                <a:gd name="connsiteY238" fmla="*/ 3714386 h 5025531"/>
                <a:gd name="connsiteX239" fmla="*/ 4712551 w 5026843"/>
                <a:gd name="connsiteY239" fmla="*/ 3729933 h 5025531"/>
                <a:gd name="connsiteX240" fmla="*/ 4599069 w 5026843"/>
                <a:gd name="connsiteY240" fmla="*/ 3667089 h 5025531"/>
                <a:gd name="connsiteX241" fmla="*/ 386945 w 5026843"/>
                <a:gd name="connsiteY241" fmla="*/ 3591239 h 5025531"/>
                <a:gd name="connsiteX242" fmla="*/ 394719 w 5026843"/>
                <a:gd name="connsiteY242" fmla="*/ 3606132 h 5025531"/>
                <a:gd name="connsiteX243" fmla="*/ 280001 w 5026843"/>
                <a:gd name="connsiteY243" fmla="*/ 3665779 h 5025531"/>
                <a:gd name="connsiteX244" fmla="*/ 271574 w 5026843"/>
                <a:gd name="connsiteY244" fmla="*/ 3649578 h 5025531"/>
                <a:gd name="connsiteX245" fmla="*/ 4647091 w 5026843"/>
                <a:gd name="connsiteY245" fmla="*/ 3575692 h 5025531"/>
                <a:gd name="connsiteX246" fmla="*/ 4763044 w 5026843"/>
                <a:gd name="connsiteY246" fmla="*/ 3633377 h 5025531"/>
                <a:gd name="connsiteX247" fmla="*/ 4754617 w 5026843"/>
                <a:gd name="connsiteY247" fmla="*/ 3649578 h 5025531"/>
                <a:gd name="connsiteX248" fmla="*/ 4639318 w 5026843"/>
                <a:gd name="connsiteY248" fmla="*/ 3591239 h 5025531"/>
                <a:gd name="connsiteX249" fmla="*/ 349312 w 5026843"/>
                <a:gd name="connsiteY249" fmla="*/ 3513430 h 5025531"/>
                <a:gd name="connsiteX250" fmla="*/ 356432 w 5026843"/>
                <a:gd name="connsiteY250" fmla="*/ 3528978 h 5025531"/>
                <a:gd name="connsiteX251" fmla="*/ 239752 w 5026843"/>
                <a:gd name="connsiteY251" fmla="*/ 3584775 h 5025531"/>
                <a:gd name="connsiteX252" fmla="*/ 231978 w 5026843"/>
                <a:gd name="connsiteY252" fmla="*/ 3567920 h 5025531"/>
                <a:gd name="connsiteX253" fmla="*/ 4683999 w 5026843"/>
                <a:gd name="connsiteY253" fmla="*/ 3497881 h 5025531"/>
                <a:gd name="connsiteX254" fmla="*/ 4801985 w 5026843"/>
                <a:gd name="connsiteY254" fmla="*/ 3551716 h 5025531"/>
                <a:gd name="connsiteX255" fmla="*/ 4794211 w 5026843"/>
                <a:gd name="connsiteY255" fmla="*/ 3567917 h 5025531"/>
                <a:gd name="connsiteX256" fmla="*/ 4676880 w 5026843"/>
                <a:gd name="connsiteY256" fmla="*/ 3513429 h 5025531"/>
                <a:gd name="connsiteX257" fmla="*/ 314292 w 5026843"/>
                <a:gd name="connsiteY257" fmla="*/ 3435038 h 5025531"/>
                <a:gd name="connsiteX258" fmla="*/ 320830 w 5026843"/>
                <a:gd name="connsiteY258" fmla="*/ 3450586 h 5025531"/>
                <a:gd name="connsiteX259" fmla="*/ 202191 w 5026843"/>
                <a:gd name="connsiteY259" fmla="*/ 3501806 h 5025531"/>
                <a:gd name="connsiteX260" fmla="*/ 195071 w 5026843"/>
                <a:gd name="connsiteY260" fmla="*/ 3484951 h 5025531"/>
                <a:gd name="connsiteX261" fmla="*/ 4718364 w 5026843"/>
                <a:gd name="connsiteY261" fmla="*/ 3418837 h 5025531"/>
                <a:gd name="connsiteX262" fmla="*/ 4838238 w 5026843"/>
                <a:gd name="connsiteY262" fmla="*/ 3468096 h 5025531"/>
                <a:gd name="connsiteX263" fmla="*/ 4831119 w 5026843"/>
                <a:gd name="connsiteY263" fmla="*/ 3484951 h 5025531"/>
                <a:gd name="connsiteX264" fmla="*/ 4711898 w 5026843"/>
                <a:gd name="connsiteY264" fmla="*/ 3435039 h 5025531"/>
                <a:gd name="connsiteX265" fmla="*/ 282543 w 5026843"/>
                <a:gd name="connsiteY265" fmla="*/ 3354686 h 5025531"/>
                <a:gd name="connsiteX266" fmla="*/ 289009 w 5026843"/>
                <a:gd name="connsiteY266" fmla="*/ 3370887 h 5025531"/>
                <a:gd name="connsiteX267" fmla="*/ 168481 w 5026843"/>
                <a:gd name="connsiteY267" fmla="*/ 3417530 h 5025531"/>
                <a:gd name="connsiteX268" fmla="*/ 161361 w 5026843"/>
                <a:gd name="connsiteY268" fmla="*/ 3400674 h 5025531"/>
                <a:gd name="connsiteX269" fmla="*/ 4750112 w 5026843"/>
                <a:gd name="connsiteY269" fmla="*/ 3339139 h 5025531"/>
                <a:gd name="connsiteX270" fmla="*/ 4871294 w 5026843"/>
                <a:gd name="connsiteY270" fmla="*/ 3383819 h 5025531"/>
                <a:gd name="connsiteX271" fmla="*/ 4864828 w 5026843"/>
                <a:gd name="connsiteY271" fmla="*/ 3400674 h 5025531"/>
                <a:gd name="connsiteX272" fmla="*/ 4743646 w 5026843"/>
                <a:gd name="connsiteY272" fmla="*/ 3354686 h 5025531"/>
                <a:gd name="connsiteX273" fmla="*/ 254064 w 5026843"/>
                <a:gd name="connsiteY273" fmla="*/ 3273679 h 5025531"/>
                <a:gd name="connsiteX274" fmla="*/ 259222 w 5026843"/>
                <a:gd name="connsiteY274" fmla="*/ 3289880 h 5025531"/>
                <a:gd name="connsiteX275" fmla="*/ 137386 w 5026843"/>
                <a:gd name="connsiteY275" fmla="*/ 3332599 h 5025531"/>
                <a:gd name="connsiteX276" fmla="*/ 131574 w 5026843"/>
                <a:gd name="connsiteY276" fmla="*/ 3315163 h 5025531"/>
                <a:gd name="connsiteX277" fmla="*/ 4778010 w 5026843"/>
                <a:gd name="connsiteY277" fmla="*/ 3257478 h 5025531"/>
                <a:gd name="connsiteX278" fmla="*/ 4901155 w 5026843"/>
                <a:gd name="connsiteY278" fmla="*/ 3297654 h 5025531"/>
                <a:gd name="connsiteX279" fmla="*/ 4895270 w 5026843"/>
                <a:gd name="connsiteY279" fmla="*/ 3315163 h 5025531"/>
                <a:gd name="connsiteX280" fmla="*/ 4772125 w 5026843"/>
                <a:gd name="connsiteY280" fmla="*/ 3273679 h 5025531"/>
                <a:gd name="connsiteX281" fmla="*/ 228128 w 5026843"/>
                <a:gd name="connsiteY281" fmla="*/ 3192018 h 5025531"/>
                <a:gd name="connsiteX282" fmla="*/ 232632 w 5026843"/>
                <a:gd name="connsiteY282" fmla="*/ 3208219 h 5025531"/>
                <a:gd name="connsiteX283" fmla="*/ 108833 w 5026843"/>
                <a:gd name="connsiteY283" fmla="*/ 3246435 h 5025531"/>
                <a:gd name="connsiteX284" fmla="*/ 103675 w 5026843"/>
                <a:gd name="connsiteY284" fmla="*/ 3228926 h 5025531"/>
                <a:gd name="connsiteX285" fmla="*/ 4803294 w 5026843"/>
                <a:gd name="connsiteY285" fmla="*/ 3175164 h 5025531"/>
                <a:gd name="connsiteX286" fmla="*/ 4927674 w 5026843"/>
                <a:gd name="connsiteY286" fmla="*/ 3211417 h 5025531"/>
                <a:gd name="connsiteX287" fmla="*/ 4922516 w 5026843"/>
                <a:gd name="connsiteY287" fmla="*/ 3228926 h 5025531"/>
                <a:gd name="connsiteX288" fmla="*/ 4798717 w 5026843"/>
                <a:gd name="connsiteY288" fmla="*/ 3192019 h 5025531"/>
                <a:gd name="connsiteX289" fmla="*/ 204153 w 5026843"/>
                <a:gd name="connsiteY289" fmla="*/ 3109050 h 5025531"/>
                <a:gd name="connsiteX290" fmla="*/ 208657 w 5026843"/>
                <a:gd name="connsiteY290" fmla="*/ 3125905 h 5025531"/>
                <a:gd name="connsiteX291" fmla="*/ 83551 w 5026843"/>
                <a:gd name="connsiteY291" fmla="*/ 3158960 h 5025531"/>
                <a:gd name="connsiteX292" fmla="*/ 79046 w 5026843"/>
                <a:gd name="connsiteY292" fmla="*/ 3141452 h 5025531"/>
                <a:gd name="connsiteX293" fmla="*/ 4825961 w 5026843"/>
                <a:gd name="connsiteY293" fmla="*/ 3092195 h 5025531"/>
                <a:gd name="connsiteX294" fmla="*/ 4951649 w 5026843"/>
                <a:gd name="connsiteY294" fmla="*/ 3123945 h 5025531"/>
                <a:gd name="connsiteX295" fmla="*/ 4947145 w 5026843"/>
                <a:gd name="connsiteY295" fmla="*/ 3141454 h 5025531"/>
                <a:gd name="connsiteX296" fmla="*/ 4822038 w 5026843"/>
                <a:gd name="connsiteY296" fmla="*/ 3109050 h 5025531"/>
                <a:gd name="connsiteX297" fmla="*/ 184681 w 5026843"/>
                <a:gd name="connsiteY297" fmla="*/ 3025429 h 5025531"/>
                <a:gd name="connsiteX298" fmla="*/ 188604 w 5026843"/>
                <a:gd name="connsiteY298" fmla="*/ 3042284 h 5025531"/>
                <a:gd name="connsiteX299" fmla="*/ 62843 w 5026843"/>
                <a:gd name="connsiteY299" fmla="*/ 3070763 h 5025531"/>
                <a:gd name="connsiteX300" fmla="*/ 58339 w 5026843"/>
                <a:gd name="connsiteY300" fmla="*/ 3052673 h 5025531"/>
                <a:gd name="connsiteX301" fmla="*/ 4845357 w 5026843"/>
                <a:gd name="connsiteY301" fmla="*/ 3008574 h 5025531"/>
                <a:gd name="connsiteX302" fmla="*/ 4971772 w 5026843"/>
                <a:gd name="connsiteY302" fmla="*/ 3035164 h 5025531"/>
                <a:gd name="connsiteX303" fmla="*/ 4967849 w 5026843"/>
                <a:gd name="connsiteY303" fmla="*/ 3052672 h 5025531"/>
                <a:gd name="connsiteX304" fmla="*/ 4841507 w 5026843"/>
                <a:gd name="connsiteY304" fmla="*/ 3025428 h 5025531"/>
                <a:gd name="connsiteX305" fmla="*/ 167826 w 5026843"/>
                <a:gd name="connsiteY305" fmla="*/ 2940497 h 5025531"/>
                <a:gd name="connsiteX306" fmla="*/ 171095 w 5026843"/>
                <a:gd name="connsiteY306" fmla="*/ 2958006 h 5025531"/>
                <a:gd name="connsiteX307" fmla="*/ 44026 w 5026843"/>
                <a:gd name="connsiteY307" fmla="*/ 2981981 h 5025531"/>
                <a:gd name="connsiteX308" fmla="*/ 40830 w 5026843"/>
                <a:gd name="connsiteY308" fmla="*/ 2963818 h 5025531"/>
                <a:gd name="connsiteX309" fmla="*/ 4860907 w 5026843"/>
                <a:gd name="connsiteY309" fmla="*/ 2923642 h 5025531"/>
                <a:gd name="connsiteX310" fmla="*/ 4988630 w 5026843"/>
                <a:gd name="connsiteY310" fmla="*/ 2945728 h 5025531"/>
                <a:gd name="connsiteX311" fmla="*/ 4985361 w 5026843"/>
                <a:gd name="connsiteY311" fmla="*/ 2963818 h 5025531"/>
                <a:gd name="connsiteX312" fmla="*/ 4858365 w 5026843"/>
                <a:gd name="connsiteY312" fmla="*/ 2940497 h 5025531"/>
                <a:gd name="connsiteX313" fmla="*/ 154242 w 5026843"/>
                <a:gd name="connsiteY313" fmla="*/ 2855641 h 5025531"/>
                <a:gd name="connsiteX314" fmla="*/ 156203 w 5026843"/>
                <a:gd name="connsiteY314" fmla="*/ 2873077 h 5025531"/>
                <a:gd name="connsiteX315" fmla="*/ 28481 w 5026843"/>
                <a:gd name="connsiteY315" fmla="*/ 2892548 h 5025531"/>
                <a:gd name="connsiteX316" fmla="*/ 25865 w 5026843"/>
                <a:gd name="connsiteY316" fmla="*/ 2874385 h 5025531"/>
                <a:gd name="connsiteX317" fmla="*/ 4874565 w 5026843"/>
                <a:gd name="connsiteY317" fmla="*/ 2838787 h 5025531"/>
                <a:gd name="connsiteX318" fmla="*/ 5002868 w 5026843"/>
                <a:gd name="connsiteY318" fmla="*/ 2856223 h 5025531"/>
                <a:gd name="connsiteX319" fmla="*/ 5000326 w 5026843"/>
                <a:gd name="connsiteY319" fmla="*/ 2874386 h 5025531"/>
                <a:gd name="connsiteX320" fmla="*/ 4872603 w 5026843"/>
                <a:gd name="connsiteY320" fmla="*/ 2855642 h 5025531"/>
                <a:gd name="connsiteX321" fmla="*/ 143197 w 5026843"/>
                <a:gd name="connsiteY321" fmla="*/ 2770710 h 5025531"/>
                <a:gd name="connsiteX322" fmla="*/ 145158 w 5026843"/>
                <a:gd name="connsiteY322" fmla="*/ 2787565 h 5025531"/>
                <a:gd name="connsiteX323" fmla="*/ 16856 w 5026843"/>
                <a:gd name="connsiteY323" fmla="*/ 2802459 h 5025531"/>
                <a:gd name="connsiteX324" fmla="*/ 14241 w 5026843"/>
                <a:gd name="connsiteY324" fmla="*/ 2784296 h 5025531"/>
                <a:gd name="connsiteX325" fmla="*/ 4884953 w 5026843"/>
                <a:gd name="connsiteY325" fmla="*/ 2753201 h 5025531"/>
                <a:gd name="connsiteX326" fmla="*/ 5013909 w 5026843"/>
                <a:gd name="connsiteY326" fmla="*/ 2766133 h 5025531"/>
                <a:gd name="connsiteX327" fmla="*/ 5011947 w 5026843"/>
                <a:gd name="connsiteY327" fmla="*/ 2784296 h 5025531"/>
                <a:gd name="connsiteX328" fmla="*/ 4882992 w 5026843"/>
                <a:gd name="connsiteY328" fmla="*/ 2770710 h 5025531"/>
                <a:gd name="connsiteX329" fmla="*/ 4884953 w 5026843"/>
                <a:gd name="connsiteY329" fmla="*/ 2753201 h 5025531"/>
                <a:gd name="connsiteX330" fmla="*/ 136077 w 5026843"/>
                <a:gd name="connsiteY330" fmla="*/ 2684473 h 5025531"/>
                <a:gd name="connsiteX331" fmla="*/ 137385 w 5026843"/>
                <a:gd name="connsiteY331" fmla="*/ 2701982 h 5025531"/>
                <a:gd name="connsiteX332" fmla="*/ 8428 w 5026843"/>
                <a:gd name="connsiteY332" fmla="*/ 2711716 h 5025531"/>
                <a:gd name="connsiteX333" fmla="*/ 7120 w 5026843"/>
                <a:gd name="connsiteY333" fmla="*/ 2694208 h 5025531"/>
                <a:gd name="connsiteX334" fmla="*/ 4891419 w 5026843"/>
                <a:gd name="connsiteY334" fmla="*/ 2667618 h 5025531"/>
                <a:gd name="connsiteX335" fmla="*/ 5021029 w 5026843"/>
                <a:gd name="connsiteY335" fmla="*/ 2676045 h 5025531"/>
                <a:gd name="connsiteX336" fmla="*/ 5019721 w 5026843"/>
                <a:gd name="connsiteY336" fmla="*/ 2694207 h 5025531"/>
                <a:gd name="connsiteX337" fmla="*/ 4890112 w 5026843"/>
                <a:gd name="connsiteY337" fmla="*/ 2684473 h 5025531"/>
                <a:gd name="connsiteX338" fmla="*/ 131573 w 5026843"/>
                <a:gd name="connsiteY338" fmla="*/ 2598963 h 5025531"/>
                <a:gd name="connsiteX339" fmla="*/ 131573 w 5026843"/>
                <a:gd name="connsiteY339" fmla="*/ 2615818 h 5025531"/>
                <a:gd name="connsiteX340" fmla="*/ 2543 w 5026843"/>
                <a:gd name="connsiteY340" fmla="*/ 2621629 h 5025531"/>
                <a:gd name="connsiteX341" fmla="*/ 1889 w 5026843"/>
                <a:gd name="connsiteY341" fmla="*/ 2603467 h 5025531"/>
                <a:gd name="connsiteX342" fmla="*/ 4895270 w 5026843"/>
                <a:gd name="connsiteY342" fmla="*/ 2581454 h 5025531"/>
                <a:gd name="connsiteX343" fmla="*/ 5024954 w 5026843"/>
                <a:gd name="connsiteY343" fmla="*/ 2585377 h 5025531"/>
                <a:gd name="connsiteX344" fmla="*/ 5024300 w 5026843"/>
                <a:gd name="connsiteY344" fmla="*/ 2603466 h 5025531"/>
                <a:gd name="connsiteX345" fmla="*/ 4895270 w 5026843"/>
                <a:gd name="connsiteY345" fmla="*/ 2598962 h 5025531"/>
                <a:gd name="connsiteX346" fmla="*/ 0 w 5026843"/>
                <a:gd name="connsiteY346" fmla="*/ 2512725 h 5025531"/>
                <a:gd name="connsiteX347" fmla="*/ 128957 w 5026843"/>
                <a:gd name="connsiteY347" fmla="*/ 2512725 h 5025531"/>
                <a:gd name="connsiteX348" fmla="*/ 129611 w 5026843"/>
                <a:gd name="connsiteY348" fmla="*/ 2529581 h 5025531"/>
                <a:gd name="connsiteX349" fmla="*/ 0 w 5026843"/>
                <a:gd name="connsiteY349" fmla="*/ 2530888 h 5025531"/>
                <a:gd name="connsiteX350" fmla="*/ 5026189 w 5026843"/>
                <a:gd name="connsiteY350" fmla="*/ 2494635 h 5025531"/>
                <a:gd name="connsiteX351" fmla="*/ 5026843 w 5026843"/>
                <a:gd name="connsiteY351" fmla="*/ 2512725 h 5025531"/>
                <a:gd name="connsiteX352" fmla="*/ 4897232 w 5026843"/>
                <a:gd name="connsiteY352" fmla="*/ 2512725 h 5025531"/>
                <a:gd name="connsiteX353" fmla="*/ 4896578 w 5026843"/>
                <a:gd name="connsiteY353" fmla="*/ 2495216 h 5025531"/>
                <a:gd name="connsiteX354" fmla="*/ 1889 w 5026843"/>
                <a:gd name="connsiteY354" fmla="*/ 2421982 h 5025531"/>
                <a:gd name="connsiteX355" fmla="*/ 131573 w 5026843"/>
                <a:gd name="connsiteY355" fmla="*/ 2426559 h 5025531"/>
                <a:gd name="connsiteX356" fmla="*/ 130919 w 5026843"/>
                <a:gd name="connsiteY356" fmla="*/ 2444068 h 5025531"/>
                <a:gd name="connsiteX357" fmla="*/ 1235 w 5026843"/>
                <a:gd name="connsiteY357" fmla="*/ 2440145 h 5025531"/>
                <a:gd name="connsiteX358" fmla="*/ 5023646 w 5026843"/>
                <a:gd name="connsiteY358" fmla="*/ 2403894 h 5025531"/>
                <a:gd name="connsiteX359" fmla="*/ 5024300 w 5026843"/>
                <a:gd name="connsiteY359" fmla="*/ 2421984 h 5025531"/>
                <a:gd name="connsiteX360" fmla="*/ 4895270 w 5026843"/>
                <a:gd name="connsiteY360" fmla="*/ 2426561 h 5025531"/>
                <a:gd name="connsiteX361" fmla="*/ 4894616 w 5026843"/>
                <a:gd name="connsiteY361" fmla="*/ 2409052 h 5025531"/>
                <a:gd name="connsiteX362" fmla="*/ 7122 w 5026843"/>
                <a:gd name="connsiteY362" fmla="*/ 2331241 h 5025531"/>
                <a:gd name="connsiteX363" fmla="*/ 136077 w 5026843"/>
                <a:gd name="connsiteY363" fmla="*/ 2340322 h 5025531"/>
                <a:gd name="connsiteX364" fmla="*/ 134770 w 5026843"/>
                <a:gd name="connsiteY364" fmla="*/ 2357830 h 5025531"/>
                <a:gd name="connsiteX365" fmla="*/ 5160 w 5026843"/>
                <a:gd name="connsiteY365" fmla="*/ 2349403 h 5025531"/>
                <a:gd name="connsiteX366" fmla="*/ 5017760 w 5026843"/>
                <a:gd name="connsiteY366" fmla="*/ 2313151 h 5025531"/>
                <a:gd name="connsiteX367" fmla="*/ 5019721 w 5026843"/>
                <a:gd name="connsiteY367" fmla="*/ 2331240 h 5025531"/>
                <a:gd name="connsiteX368" fmla="*/ 4890112 w 5026843"/>
                <a:gd name="connsiteY368" fmla="*/ 2340321 h 5025531"/>
                <a:gd name="connsiteX369" fmla="*/ 4888804 w 5026843"/>
                <a:gd name="connsiteY369" fmla="*/ 2323467 h 5025531"/>
                <a:gd name="connsiteX370" fmla="*/ 14240 w 5026843"/>
                <a:gd name="connsiteY370" fmla="*/ 2241154 h 5025531"/>
                <a:gd name="connsiteX371" fmla="*/ 143195 w 5026843"/>
                <a:gd name="connsiteY371" fmla="*/ 2254813 h 5025531"/>
                <a:gd name="connsiteX372" fmla="*/ 141234 w 5026843"/>
                <a:gd name="connsiteY372" fmla="*/ 2271668 h 5025531"/>
                <a:gd name="connsiteX373" fmla="*/ 12278 w 5026843"/>
                <a:gd name="connsiteY373" fmla="*/ 2258663 h 5025531"/>
                <a:gd name="connsiteX374" fmla="*/ 14240 w 5026843"/>
                <a:gd name="connsiteY374" fmla="*/ 2241154 h 5025531"/>
                <a:gd name="connsiteX375" fmla="*/ 5009333 w 5026843"/>
                <a:gd name="connsiteY375" fmla="*/ 2223064 h 5025531"/>
                <a:gd name="connsiteX376" fmla="*/ 5011948 w 5026843"/>
                <a:gd name="connsiteY376" fmla="*/ 2241154 h 5025531"/>
                <a:gd name="connsiteX377" fmla="*/ 4882993 w 5026843"/>
                <a:gd name="connsiteY377" fmla="*/ 2254813 h 5025531"/>
                <a:gd name="connsiteX378" fmla="*/ 4881031 w 5026843"/>
                <a:gd name="connsiteY378" fmla="*/ 2237957 h 5025531"/>
                <a:gd name="connsiteX379" fmla="*/ 25864 w 5026843"/>
                <a:gd name="connsiteY379" fmla="*/ 2151065 h 5025531"/>
                <a:gd name="connsiteX380" fmla="*/ 154240 w 5026843"/>
                <a:gd name="connsiteY380" fmla="*/ 2169228 h 5025531"/>
                <a:gd name="connsiteX381" fmla="*/ 151625 w 5026843"/>
                <a:gd name="connsiteY381" fmla="*/ 2186737 h 5025531"/>
                <a:gd name="connsiteX382" fmla="*/ 23975 w 5026843"/>
                <a:gd name="connsiteY382" fmla="*/ 2168574 h 5025531"/>
                <a:gd name="connsiteX383" fmla="*/ 4998365 w 5026843"/>
                <a:gd name="connsiteY383" fmla="*/ 2132975 h 5025531"/>
                <a:gd name="connsiteX384" fmla="*/ 5000327 w 5026843"/>
                <a:gd name="connsiteY384" fmla="*/ 2151065 h 5025531"/>
                <a:gd name="connsiteX385" fmla="*/ 4872604 w 5026843"/>
                <a:gd name="connsiteY385" fmla="*/ 2169228 h 5025531"/>
                <a:gd name="connsiteX386" fmla="*/ 4869989 w 5026843"/>
                <a:gd name="connsiteY386" fmla="*/ 2152373 h 5025531"/>
                <a:gd name="connsiteX387" fmla="*/ 40831 w 5026843"/>
                <a:gd name="connsiteY387" fmla="*/ 2061630 h 5025531"/>
                <a:gd name="connsiteX388" fmla="*/ 167827 w 5026843"/>
                <a:gd name="connsiteY388" fmla="*/ 2084370 h 5025531"/>
                <a:gd name="connsiteX389" fmla="*/ 165285 w 5026843"/>
                <a:gd name="connsiteY389" fmla="*/ 2101225 h 5025531"/>
                <a:gd name="connsiteX390" fmla="*/ 37562 w 5026843"/>
                <a:gd name="connsiteY390" fmla="*/ 2079139 h 5025531"/>
                <a:gd name="connsiteX391" fmla="*/ 4982163 w 5026843"/>
                <a:gd name="connsiteY391" fmla="*/ 2043542 h 5025531"/>
                <a:gd name="connsiteX392" fmla="*/ 4985359 w 5026843"/>
                <a:gd name="connsiteY392" fmla="*/ 2061632 h 5025531"/>
                <a:gd name="connsiteX393" fmla="*/ 4858363 w 5026843"/>
                <a:gd name="connsiteY393" fmla="*/ 2084372 h 5025531"/>
                <a:gd name="connsiteX394" fmla="*/ 4855094 w 5026843"/>
                <a:gd name="connsiteY394" fmla="*/ 2067517 h 5025531"/>
                <a:gd name="connsiteX395" fmla="*/ 58340 w 5026843"/>
                <a:gd name="connsiteY395" fmla="*/ 1972197 h 5025531"/>
                <a:gd name="connsiteX396" fmla="*/ 184682 w 5026843"/>
                <a:gd name="connsiteY396" fmla="*/ 2000095 h 5025531"/>
                <a:gd name="connsiteX397" fmla="*/ 180832 w 5026843"/>
                <a:gd name="connsiteY397" fmla="*/ 2016950 h 5025531"/>
                <a:gd name="connsiteX398" fmla="*/ 54417 w 5026843"/>
                <a:gd name="connsiteY398" fmla="*/ 1990360 h 5025531"/>
                <a:gd name="connsiteX399" fmla="*/ 4964000 w 5026843"/>
                <a:gd name="connsiteY399" fmla="*/ 1954688 h 5025531"/>
                <a:gd name="connsiteX400" fmla="*/ 4967850 w 5026843"/>
                <a:gd name="connsiteY400" fmla="*/ 1972197 h 5025531"/>
                <a:gd name="connsiteX401" fmla="*/ 4841508 w 5026843"/>
                <a:gd name="connsiteY401" fmla="*/ 2000095 h 5025531"/>
                <a:gd name="connsiteX402" fmla="*/ 4837585 w 5026843"/>
                <a:gd name="connsiteY402" fmla="*/ 1983240 h 5025531"/>
                <a:gd name="connsiteX403" fmla="*/ 79047 w 5026843"/>
                <a:gd name="connsiteY403" fmla="*/ 1884070 h 5025531"/>
                <a:gd name="connsiteX404" fmla="*/ 204154 w 5026843"/>
                <a:gd name="connsiteY404" fmla="*/ 1916473 h 5025531"/>
                <a:gd name="connsiteX405" fmla="*/ 200231 w 5026843"/>
                <a:gd name="connsiteY405" fmla="*/ 1932674 h 5025531"/>
                <a:gd name="connsiteX406" fmla="*/ 75124 w 5026843"/>
                <a:gd name="connsiteY406" fmla="*/ 1901579 h 5025531"/>
                <a:gd name="connsiteX407" fmla="*/ 4942641 w 5026843"/>
                <a:gd name="connsiteY407" fmla="*/ 1866561 h 5025531"/>
                <a:gd name="connsiteX408" fmla="*/ 4947145 w 5026843"/>
                <a:gd name="connsiteY408" fmla="*/ 1884069 h 5025531"/>
                <a:gd name="connsiteX409" fmla="*/ 4822038 w 5026843"/>
                <a:gd name="connsiteY409" fmla="*/ 1916471 h 5025531"/>
                <a:gd name="connsiteX410" fmla="*/ 4817534 w 5026843"/>
                <a:gd name="connsiteY410" fmla="*/ 1899616 h 5025531"/>
                <a:gd name="connsiteX411" fmla="*/ 103676 w 5026843"/>
                <a:gd name="connsiteY411" fmla="*/ 1796598 h 5025531"/>
                <a:gd name="connsiteX412" fmla="*/ 228129 w 5026843"/>
                <a:gd name="connsiteY412" fmla="*/ 1833505 h 5025531"/>
                <a:gd name="connsiteX413" fmla="*/ 222898 w 5026843"/>
                <a:gd name="connsiteY413" fmla="*/ 1849706 h 5025531"/>
                <a:gd name="connsiteX414" fmla="*/ 98518 w 5026843"/>
                <a:gd name="connsiteY414" fmla="*/ 1814107 h 5025531"/>
                <a:gd name="connsiteX415" fmla="*/ 4917358 w 5026843"/>
                <a:gd name="connsiteY415" fmla="*/ 1779088 h 5025531"/>
                <a:gd name="connsiteX416" fmla="*/ 4922516 w 5026843"/>
                <a:gd name="connsiteY416" fmla="*/ 1796597 h 5025531"/>
                <a:gd name="connsiteX417" fmla="*/ 4798717 w 5026843"/>
                <a:gd name="connsiteY417" fmla="*/ 1833504 h 5025531"/>
                <a:gd name="connsiteX418" fmla="*/ 4793559 w 5026843"/>
                <a:gd name="connsiteY418" fmla="*/ 1816649 h 5025531"/>
                <a:gd name="connsiteX419" fmla="*/ 131573 w 5026843"/>
                <a:gd name="connsiteY419" fmla="*/ 1710360 h 5025531"/>
                <a:gd name="connsiteX420" fmla="*/ 254064 w 5026843"/>
                <a:gd name="connsiteY420" fmla="*/ 1751190 h 5025531"/>
                <a:gd name="connsiteX421" fmla="*/ 248179 w 5026843"/>
                <a:gd name="connsiteY421" fmla="*/ 1767391 h 5025531"/>
                <a:gd name="connsiteX422" fmla="*/ 125688 w 5026843"/>
                <a:gd name="connsiteY422" fmla="*/ 1727215 h 5025531"/>
                <a:gd name="connsiteX423" fmla="*/ 4889457 w 5026843"/>
                <a:gd name="connsiteY423" fmla="*/ 1692851 h 5025531"/>
                <a:gd name="connsiteX424" fmla="*/ 4895269 w 5026843"/>
                <a:gd name="connsiteY424" fmla="*/ 1710360 h 5025531"/>
                <a:gd name="connsiteX425" fmla="*/ 4772125 w 5026843"/>
                <a:gd name="connsiteY425" fmla="*/ 1751190 h 5025531"/>
                <a:gd name="connsiteX426" fmla="*/ 4766967 w 5026843"/>
                <a:gd name="connsiteY426" fmla="*/ 1734989 h 5025531"/>
                <a:gd name="connsiteX427" fmla="*/ 161361 w 5026843"/>
                <a:gd name="connsiteY427" fmla="*/ 1624850 h 5025531"/>
                <a:gd name="connsiteX428" fmla="*/ 282543 w 5026843"/>
                <a:gd name="connsiteY428" fmla="*/ 1670183 h 5025531"/>
                <a:gd name="connsiteX429" fmla="*/ 276077 w 5026843"/>
                <a:gd name="connsiteY429" fmla="*/ 1686384 h 5025531"/>
                <a:gd name="connsiteX430" fmla="*/ 154895 w 5026843"/>
                <a:gd name="connsiteY430" fmla="*/ 1641704 h 5025531"/>
                <a:gd name="connsiteX431" fmla="*/ 4858362 w 5026843"/>
                <a:gd name="connsiteY431" fmla="*/ 1607341 h 5025531"/>
                <a:gd name="connsiteX432" fmla="*/ 4864828 w 5026843"/>
                <a:gd name="connsiteY432" fmla="*/ 1624850 h 5025531"/>
                <a:gd name="connsiteX433" fmla="*/ 4743646 w 5026843"/>
                <a:gd name="connsiteY433" fmla="*/ 1670184 h 5025531"/>
                <a:gd name="connsiteX434" fmla="*/ 4737180 w 5026843"/>
                <a:gd name="connsiteY434" fmla="*/ 1653983 h 5025531"/>
                <a:gd name="connsiteX435" fmla="*/ 195071 w 5026843"/>
                <a:gd name="connsiteY435" fmla="*/ 1539919 h 5025531"/>
                <a:gd name="connsiteX436" fmla="*/ 314292 w 5026843"/>
                <a:gd name="connsiteY436" fmla="*/ 1590485 h 5025531"/>
                <a:gd name="connsiteX437" fmla="*/ 307826 w 5026843"/>
                <a:gd name="connsiteY437" fmla="*/ 1606033 h 5025531"/>
                <a:gd name="connsiteX438" fmla="*/ 187951 w 5026843"/>
                <a:gd name="connsiteY438" fmla="*/ 1556774 h 5025531"/>
                <a:gd name="connsiteX439" fmla="*/ 4823999 w 5026843"/>
                <a:gd name="connsiteY439" fmla="*/ 1523718 h 5025531"/>
                <a:gd name="connsiteX440" fmla="*/ 4831118 w 5026843"/>
                <a:gd name="connsiteY440" fmla="*/ 1539919 h 5025531"/>
                <a:gd name="connsiteX441" fmla="*/ 4711898 w 5026843"/>
                <a:gd name="connsiteY441" fmla="*/ 1590486 h 5025531"/>
                <a:gd name="connsiteX442" fmla="*/ 4705359 w 5026843"/>
                <a:gd name="connsiteY442" fmla="*/ 1574284 h 5025531"/>
                <a:gd name="connsiteX443" fmla="*/ 231978 w 5026843"/>
                <a:gd name="connsiteY443" fmla="*/ 1456952 h 5025531"/>
                <a:gd name="connsiteX444" fmla="*/ 349310 w 5026843"/>
                <a:gd name="connsiteY444" fmla="*/ 1511368 h 5025531"/>
                <a:gd name="connsiteX445" fmla="*/ 342190 w 5026843"/>
                <a:gd name="connsiteY445" fmla="*/ 1527569 h 5025531"/>
                <a:gd name="connsiteX446" fmla="*/ 224204 w 5026843"/>
                <a:gd name="connsiteY446" fmla="*/ 1473807 h 5025531"/>
                <a:gd name="connsiteX447" fmla="*/ 4787020 w 5026843"/>
                <a:gd name="connsiteY447" fmla="*/ 1440749 h 5025531"/>
                <a:gd name="connsiteX448" fmla="*/ 4794213 w 5026843"/>
                <a:gd name="connsiteY448" fmla="*/ 1456950 h 5025531"/>
                <a:gd name="connsiteX449" fmla="*/ 4676880 w 5026843"/>
                <a:gd name="connsiteY449" fmla="*/ 1511366 h 5025531"/>
                <a:gd name="connsiteX450" fmla="*/ 4669760 w 5026843"/>
                <a:gd name="connsiteY450" fmla="*/ 1495819 h 5025531"/>
                <a:gd name="connsiteX451" fmla="*/ 271573 w 5026843"/>
                <a:gd name="connsiteY451" fmla="*/ 1375944 h 5025531"/>
                <a:gd name="connsiteX452" fmla="*/ 386944 w 5026843"/>
                <a:gd name="connsiteY452" fmla="*/ 1434282 h 5025531"/>
                <a:gd name="connsiteX453" fmla="*/ 379098 w 5026843"/>
                <a:gd name="connsiteY453" fmla="*/ 1449830 h 5025531"/>
                <a:gd name="connsiteX454" fmla="*/ 263799 w 5026843"/>
                <a:gd name="connsiteY454" fmla="*/ 1391491 h 5025531"/>
                <a:gd name="connsiteX455" fmla="*/ 4746191 w 5026843"/>
                <a:gd name="connsiteY455" fmla="*/ 1359743 h 5025531"/>
                <a:gd name="connsiteX456" fmla="*/ 4754618 w 5026843"/>
                <a:gd name="connsiteY456" fmla="*/ 1375944 h 5025531"/>
                <a:gd name="connsiteX457" fmla="*/ 4639319 w 5026843"/>
                <a:gd name="connsiteY457" fmla="*/ 1434283 h 5025531"/>
                <a:gd name="connsiteX458" fmla="*/ 4631473 w 5026843"/>
                <a:gd name="connsiteY458" fmla="*/ 1418735 h 5025531"/>
                <a:gd name="connsiteX459" fmla="*/ 314292 w 5026843"/>
                <a:gd name="connsiteY459" fmla="*/ 1295591 h 5025531"/>
                <a:gd name="connsiteX460" fmla="*/ 427119 w 5026843"/>
                <a:gd name="connsiteY460" fmla="*/ 1358435 h 5025531"/>
                <a:gd name="connsiteX461" fmla="*/ 418692 w 5026843"/>
                <a:gd name="connsiteY461" fmla="*/ 1373328 h 5025531"/>
                <a:gd name="connsiteX462" fmla="*/ 305210 w 5026843"/>
                <a:gd name="connsiteY462" fmla="*/ 1311138 h 5025531"/>
                <a:gd name="connsiteX463" fmla="*/ 4703471 w 5026843"/>
                <a:gd name="connsiteY463" fmla="*/ 1279390 h 5025531"/>
                <a:gd name="connsiteX464" fmla="*/ 4712552 w 5026843"/>
                <a:gd name="connsiteY464" fmla="*/ 1295591 h 5025531"/>
                <a:gd name="connsiteX465" fmla="*/ 4599071 w 5026843"/>
                <a:gd name="connsiteY465" fmla="*/ 1358434 h 5025531"/>
                <a:gd name="connsiteX466" fmla="*/ 4590643 w 5026843"/>
                <a:gd name="connsiteY466" fmla="*/ 1342887 h 5025531"/>
                <a:gd name="connsiteX467" fmla="*/ 359045 w 5026843"/>
                <a:gd name="connsiteY467" fmla="*/ 1216481 h 5025531"/>
                <a:gd name="connsiteX468" fmla="*/ 469838 w 5026843"/>
                <a:gd name="connsiteY468" fmla="*/ 1283241 h 5025531"/>
                <a:gd name="connsiteX469" fmla="*/ 461410 w 5026843"/>
                <a:gd name="connsiteY469" fmla="*/ 1298134 h 5025531"/>
                <a:gd name="connsiteX470" fmla="*/ 349963 w 5026843"/>
                <a:gd name="connsiteY470" fmla="*/ 1232683 h 5025531"/>
                <a:gd name="connsiteX471" fmla="*/ 4657408 w 5026843"/>
                <a:gd name="connsiteY471" fmla="*/ 1200934 h 5025531"/>
                <a:gd name="connsiteX472" fmla="*/ 4667143 w 5026843"/>
                <a:gd name="connsiteY472" fmla="*/ 1216482 h 5025531"/>
                <a:gd name="connsiteX473" fmla="*/ 4556350 w 5026843"/>
                <a:gd name="connsiteY473" fmla="*/ 1283241 h 5025531"/>
                <a:gd name="connsiteX474" fmla="*/ 4547269 w 5026843"/>
                <a:gd name="connsiteY474" fmla="*/ 1269009 h 5025531"/>
                <a:gd name="connsiteX475" fmla="*/ 407650 w 5026843"/>
                <a:gd name="connsiteY475" fmla="*/ 1140052 h 5025531"/>
                <a:gd name="connsiteX476" fmla="*/ 516555 w 5026843"/>
                <a:gd name="connsiteY476" fmla="*/ 1210668 h 5025531"/>
                <a:gd name="connsiteX477" fmla="*/ 506820 w 5026843"/>
                <a:gd name="connsiteY477" fmla="*/ 1225561 h 5025531"/>
                <a:gd name="connsiteX478" fmla="*/ 397914 w 5026843"/>
                <a:gd name="connsiteY478" fmla="*/ 1155599 h 5025531"/>
                <a:gd name="connsiteX479" fmla="*/ 4608806 w 5026843"/>
                <a:gd name="connsiteY479" fmla="*/ 1124505 h 5025531"/>
                <a:gd name="connsiteX480" fmla="*/ 4618541 w 5026843"/>
                <a:gd name="connsiteY480" fmla="*/ 1140052 h 5025531"/>
                <a:gd name="connsiteX481" fmla="*/ 4510289 w 5026843"/>
                <a:gd name="connsiteY481" fmla="*/ 1210669 h 5025531"/>
                <a:gd name="connsiteX482" fmla="*/ 4500554 w 5026843"/>
                <a:gd name="connsiteY482" fmla="*/ 1196430 h 5025531"/>
                <a:gd name="connsiteX483" fmla="*/ 458868 w 5026843"/>
                <a:gd name="connsiteY483" fmla="*/ 1064857 h 5025531"/>
                <a:gd name="connsiteX484" fmla="*/ 564504 w 5026843"/>
                <a:gd name="connsiteY484" fmla="*/ 1139397 h 5025531"/>
                <a:gd name="connsiteX485" fmla="*/ 554769 w 5026843"/>
                <a:gd name="connsiteY485" fmla="*/ 1153638 h 5025531"/>
                <a:gd name="connsiteX486" fmla="*/ 448479 w 5026843"/>
                <a:gd name="connsiteY486" fmla="*/ 1079750 h 5025531"/>
                <a:gd name="connsiteX487" fmla="*/ 4557005 w 5026843"/>
                <a:gd name="connsiteY487" fmla="*/ 1049964 h 5025531"/>
                <a:gd name="connsiteX488" fmla="*/ 4567321 w 5026843"/>
                <a:gd name="connsiteY488" fmla="*/ 1064858 h 5025531"/>
                <a:gd name="connsiteX489" fmla="*/ 4461687 w 5026843"/>
                <a:gd name="connsiteY489" fmla="*/ 1139399 h 5025531"/>
                <a:gd name="connsiteX490" fmla="*/ 4451951 w 5026843"/>
                <a:gd name="connsiteY490" fmla="*/ 1125740 h 5025531"/>
                <a:gd name="connsiteX491" fmla="*/ 512630 w 5026843"/>
                <a:gd name="connsiteY491" fmla="*/ 991624 h 5025531"/>
                <a:gd name="connsiteX492" fmla="*/ 615068 w 5026843"/>
                <a:gd name="connsiteY492" fmla="*/ 1070015 h 5025531"/>
                <a:gd name="connsiteX493" fmla="*/ 604679 w 5026843"/>
                <a:gd name="connsiteY493" fmla="*/ 1083674 h 5025531"/>
                <a:gd name="connsiteX494" fmla="*/ 501006 w 5026843"/>
                <a:gd name="connsiteY494" fmla="*/ 1005864 h 5025531"/>
                <a:gd name="connsiteX495" fmla="*/ 4502514 w 5026843"/>
                <a:gd name="connsiteY495" fmla="*/ 977383 h 5025531"/>
                <a:gd name="connsiteX496" fmla="*/ 4514211 w 5026843"/>
                <a:gd name="connsiteY496" fmla="*/ 991623 h 5025531"/>
                <a:gd name="connsiteX497" fmla="*/ 4411119 w 5026843"/>
                <a:gd name="connsiteY497" fmla="*/ 1070015 h 5025531"/>
                <a:gd name="connsiteX498" fmla="*/ 4400149 w 5026843"/>
                <a:gd name="connsiteY498" fmla="*/ 1056429 h 5025531"/>
                <a:gd name="connsiteX499" fmla="*/ 568356 w 5026843"/>
                <a:gd name="connsiteY499" fmla="*/ 920280 h 5025531"/>
                <a:gd name="connsiteX500" fmla="*/ 668834 w 5026843"/>
                <a:gd name="connsiteY500" fmla="*/ 1002593 h 5025531"/>
                <a:gd name="connsiteX501" fmla="*/ 657863 w 5026843"/>
                <a:gd name="connsiteY501" fmla="*/ 1016252 h 5025531"/>
                <a:gd name="connsiteX502" fmla="*/ 557386 w 5026843"/>
                <a:gd name="connsiteY502" fmla="*/ 934592 h 5025531"/>
                <a:gd name="connsiteX503" fmla="*/ 4446139 w 5026843"/>
                <a:gd name="connsiteY503" fmla="*/ 906039 h 5025531"/>
                <a:gd name="connsiteX504" fmla="*/ 4457836 w 5026843"/>
                <a:gd name="connsiteY504" fmla="*/ 920279 h 5025531"/>
                <a:gd name="connsiteX505" fmla="*/ 4358012 w 5026843"/>
                <a:gd name="connsiteY505" fmla="*/ 1002592 h 5025531"/>
                <a:gd name="connsiteX506" fmla="*/ 4346969 w 5026843"/>
                <a:gd name="connsiteY506" fmla="*/ 989006 h 5025531"/>
                <a:gd name="connsiteX507" fmla="*/ 627349 w 5026843"/>
                <a:gd name="connsiteY507" fmla="*/ 851625 h 5025531"/>
                <a:gd name="connsiteX508" fmla="*/ 724557 w 5026843"/>
                <a:gd name="connsiteY508" fmla="*/ 937135 h 5025531"/>
                <a:gd name="connsiteX509" fmla="*/ 713586 w 5026843"/>
                <a:gd name="connsiteY509" fmla="*/ 950141 h 5025531"/>
                <a:gd name="connsiteX510" fmla="*/ 615725 w 5026843"/>
                <a:gd name="connsiteY510" fmla="*/ 865210 h 5025531"/>
                <a:gd name="connsiteX511" fmla="*/ 4387143 w 5026843"/>
                <a:gd name="connsiteY511" fmla="*/ 838038 h 5025531"/>
                <a:gd name="connsiteX512" fmla="*/ 4398840 w 5026843"/>
                <a:gd name="connsiteY512" fmla="*/ 851623 h 5025531"/>
                <a:gd name="connsiteX513" fmla="*/ 4301633 w 5026843"/>
                <a:gd name="connsiteY513" fmla="*/ 937134 h 5025531"/>
                <a:gd name="connsiteX514" fmla="*/ 4290590 w 5026843"/>
                <a:gd name="connsiteY514" fmla="*/ 924203 h 5025531"/>
                <a:gd name="connsiteX515" fmla="*/ 688957 w 5026843"/>
                <a:gd name="connsiteY515" fmla="*/ 784856 h 5025531"/>
                <a:gd name="connsiteX516" fmla="*/ 782897 w 5026843"/>
                <a:gd name="connsiteY516" fmla="*/ 873638 h 5025531"/>
                <a:gd name="connsiteX517" fmla="*/ 770618 w 5026843"/>
                <a:gd name="connsiteY517" fmla="*/ 885990 h 5025531"/>
                <a:gd name="connsiteX518" fmla="*/ 676606 w 5026843"/>
                <a:gd name="connsiteY518" fmla="*/ 797789 h 5025531"/>
                <a:gd name="connsiteX519" fmla="*/ 4324954 w 5026843"/>
                <a:gd name="connsiteY519" fmla="*/ 771270 h 5025531"/>
                <a:gd name="connsiteX520" fmla="*/ 4337233 w 5026843"/>
                <a:gd name="connsiteY520" fmla="*/ 784856 h 5025531"/>
                <a:gd name="connsiteX521" fmla="*/ 4243293 w 5026843"/>
                <a:gd name="connsiteY521" fmla="*/ 873637 h 5025531"/>
                <a:gd name="connsiteX522" fmla="*/ 4231596 w 5026843"/>
                <a:gd name="connsiteY522" fmla="*/ 861358 h 5025531"/>
                <a:gd name="connsiteX523" fmla="*/ 752454 w 5026843"/>
                <a:gd name="connsiteY523" fmla="*/ 719396 h 5025531"/>
                <a:gd name="connsiteX524" fmla="*/ 843195 w 5026843"/>
                <a:gd name="connsiteY524" fmla="*/ 812100 h 5025531"/>
                <a:gd name="connsiteX525" fmla="*/ 830263 w 5026843"/>
                <a:gd name="connsiteY525" fmla="*/ 823724 h 5025531"/>
                <a:gd name="connsiteX526" fmla="*/ 738868 w 5026843"/>
                <a:gd name="connsiteY526" fmla="*/ 732328 h 5025531"/>
                <a:gd name="connsiteX527" fmla="*/ 4260803 w 5026843"/>
                <a:gd name="connsiteY527" fmla="*/ 707047 h 5025531"/>
                <a:gd name="connsiteX528" fmla="*/ 4274389 w 5026843"/>
                <a:gd name="connsiteY528" fmla="*/ 719399 h 5025531"/>
                <a:gd name="connsiteX529" fmla="*/ 4183648 w 5026843"/>
                <a:gd name="connsiteY529" fmla="*/ 812102 h 5025531"/>
                <a:gd name="connsiteX530" fmla="*/ 4170716 w 5026843"/>
                <a:gd name="connsiteY530" fmla="*/ 799751 h 5025531"/>
                <a:gd name="connsiteX531" fmla="*/ 817914 w 5026843"/>
                <a:gd name="connsiteY531" fmla="*/ 657207 h 5025531"/>
                <a:gd name="connsiteX532" fmla="*/ 905388 w 5026843"/>
                <a:gd name="connsiteY532" fmla="*/ 752454 h 5025531"/>
                <a:gd name="connsiteX533" fmla="*/ 893109 w 5026843"/>
                <a:gd name="connsiteY533" fmla="*/ 764152 h 5025531"/>
                <a:gd name="connsiteX534" fmla="*/ 804982 w 5026843"/>
                <a:gd name="connsiteY534" fmla="*/ 669485 h 5025531"/>
                <a:gd name="connsiteX535" fmla="*/ 4194692 w 5026843"/>
                <a:gd name="connsiteY535" fmla="*/ 644857 h 5025531"/>
                <a:gd name="connsiteX536" fmla="*/ 4208278 w 5026843"/>
                <a:gd name="connsiteY536" fmla="*/ 657207 h 5025531"/>
                <a:gd name="connsiteX537" fmla="*/ 4120805 w 5026843"/>
                <a:gd name="connsiteY537" fmla="*/ 752453 h 5025531"/>
                <a:gd name="connsiteX538" fmla="*/ 4108454 w 5026843"/>
                <a:gd name="connsiteY538" fmla="*/ 740756 h 5025531"/>
                <a:gd name="connsiteX539" fmla="*/ 886642 w 5026843"/>
                <a:gd name="connsiteY539" fmla="*/ 597559 h 5025531"/>
                <a:gd name="connsiteX540" fmla="*/ 970191 w 5026843"/>
                <a:gd name="connsiteY540" fmla="*/ 696075 h 5025531"/>
                <a:gd name="connsiteX541" fmla="*/ 957259 w 5026843"/>
                <a:gd name="connsiteY541" fmla="*/ 707045 h 5025531"/>
                <a:gd name="connsiteX542" fmla="*/ 872329 w 5026843"/>
                <a:gd name="connsiteY542" fmla="*/ 609185 h 5025531"/>
                <a:gd name="connsiteX543" fmla="*/ 4126616 w 5026843"/>
                <a:gd name="connsiteY543" fmla="*/ 585210 h 5025531"/>
                <a:gd name="connsiteX544" fmla="*/ 4140202 w 5026843"/>
                <a:gd name="connsiteY544" fmla="*/ 597561 h 5025531"/>
                <a:gd name="connsiteX545" fmla="*/ 4055999 w 5026843"/>
                <a:gd name="connsiteY545" fmla="*/ 696078 h 5025531"/>
                <a:gd name="connsiteX546" fmla="*/ 4042994 w 5026843"/>
                <a:gd name="connsiteY546" fmla="*/ 684380 h 5025531"/>
                <a:gd name="connsiteX547" fmla="*/ 956605 w 5026843"/>
                <a:gd name="connsiteY547" fmla="*/ 539874 h 5025531"/>
                <a:gd name="connsiteX548" fmla="*/ 1036958 w 5026843"/>
                <a:gd name="connsiteY548" fmla="*/ 641587 h 5025531"/>
                <a:gd name="connsiteX549" fmla="*/ 1023372 w 5026843"/>
                <a:gd name="connsiteY549" fmla="*/ 651977 h 5025531"/>
                <a:gd name="connsiteX550" fmla="*/ 942365 w 5026843"/>
                <a:gd name="connsiteY550" fmla="*/ 550919 h 5025531"/>
                <a:gd name="connsiteX551" fmla="*/ 4055344 w 5026843"/>
                <a:gd name="connsiteY551" fmla="*/ 528831 h 5025531"/>
                <a:gd name="connsiteX552" fmla="*/ 4069584 w 5026843"/>
                <a:gd name="connsiteY552" fmla="*/ 539875 h 5025531"/>
                <a:gd name="connsiteX553" fmla="*/ 3989885 w 5026843"/>
                <a:gd name="connsiteY553" fmla="*/ 641587 h 5025531"/>
                <a:gd name="connsiteX554" fmla="*/ 3976226 w 5026843"/>
                <a:gd name="connsiteY554" fmla="*/ 630617 h 5025531"/>
                <a:gd name="connsiteX555" fmla="*/ 1028531 w 5026843"/>
                <a:gd name="connsiteY555" fmla="*/ 484806 h 5025531"/>
                <a:gd name="connsiteX556" fmla="*/ 1105033 w 5026843"/>
                <a:gd name="connsiteY556" fmla="*/ 589133 h 5025531"/>
                <a:gd name="connsiteX557" fmla="*/ 1090793 w 5026843"/>
                <a:gd name="connsiteY557" fmla="*/ 598868 h 5025531"/>
                <a:gd name="connsiteX558" fmla="*/ 1013637 w 5026843"/>
                <a:gd name="connsiteY558" fmla="*/ 495123 h 5025531"/>
                <a:gd name="connsiteX559" fmla="*/ 3982692 w 5026843"/>
                <a:gd name="connsiteY559" fmla="*/ 474417 h 5025531"/>
                <a:gd name="connsiteX560" fmla="*/ 3997658 w 5026843"/>
                <a:gd name="connsiteY560" fmla="*/ 484806 h 5025531"/>
                <a:gd name="connsiteX561" fmla="*/ 3921157 w 5026843"/>
                <a:gd name="connsiteY561" fmla="*/ 589133 h 5025531"/>
                <a:gd name="connsiteX562" fmla="*/ 3906917 w 5026843"/>
                <a:gd name="connsiteY562" fmla="*/ 579399 h 5025531"/>
                <a:gd name="connsiteX563" fmla="*/ 1102417 w 5026843"/>
                <a:gd name="connsiteY563" fmla="*/ 432278 h 5025531"/>
                <a:gd name="connsiteX564" fmla="*/ 1175068 w 5026843"/>
                <a:gd name="connsiteY564" fmla="*/ 539221 h 5025531"/>
                <a:gd name="connsiteX565" fmla="*/ 1161410 w 5026843"/>
                <a:gd name="connsiteY565" fmla="*/ 548956 h 5025531"/>
                <a:gd name="connsiteX566" fmla="*/ 1087523 w 5026843"/>
                <a:gd name="connsiteY566" fmla="*/ 442667 h 5025531"/>
                <a:gd name="connsiteX567" fmla="*/ 3908805 w 5026843"/>
                <a:gd name="connsiteY567" fmla="*/ 421889 h 5025531"/>
                <a:gd name="connsiteX568" fmla="*/ 3923771 w 5026843"/>
                <a:gd name="connsiteY568" fmla="*/ 432278 h 5025531"/>
                <a:gd name="connsiteX569" fmla="*/ 3851193 w 5026843"/>
                <a:gd name="connsiteY569" fmla="*/ 539222 h 5025531"/>
                <a:gd name="connsiteX570" fmla="*/ 3836880 w 5026843"/>
                <a:gd name="connsiteY570" fmla="*/ 529487 h 5025531"/>
                <a:gd name="connsiteX571" fmla="*/ 1178919 w 5026843"/>
                <a:gd name="connsiteY571" fmla="*/ 383019 h 5025531"/>
                <a:gd name="connsiteX572" fmla="*/ 1247647 w 5026843"/>
                <a:gd name="connsiteY572" fmla="*/ 492579 h 5025531"/>
                <a:gd name="connsiteX573" fmla="*/ 1233335 w 5026843"/>
                <a:gd name="connsiteY573" fmla="*/ 501660 h 5025531"/>
                <a:gd name="connsiteX574" fmla="*/ 1163372 w 5026843"/>
                <a:gd name="connsiteY574" fmla="*/ 392755 h 5025531"/>
                <a:gd name="connsiteX575" fmla="*/ 3832378 w 5026843"/>
                <a:gd name="connsiteY575" fmla="*/ 373284 h 5025531"/>
                <a:gd name="connsiteX576" fmla="*/ 3847271 w 5026843"/>
                <a:gd name="connsiteY576" fmla="*/ 383019 h 5025531"/>
                <a:gd name="connsiteX577" fmla="*/ 3778542 w 5026843"/>
                <a:gd name="connsiteY577" fmla="*/ 492577 h 5025531"/>
                <a:gd name="connsiteX578" fmla="*/ 3764302 w 5026843"/>
                <a:gd name="connsiteY578" fmla="*/ 483497 h 5025531"/>
                <a:gd name="connsiteX579" fmla="*/ 1256729 w 5026843"/>
                <a:gd name="connsiteY579" fmla="*/ 336377 h 5025531"/>
                <a:gd name="connsiteX580" fmla="*/ 1321534 w 5026843"/>
                <a:gd name="connsiteY580" fmla="*/ 447824 h 5025531"/>
                <a:gd name="connsiteX581" fmla="*/ 1306568 w 5026843"/>
                <a:gd name="connsiteY581" fmla="*/ 456906 h 5025531"/>
                <a:gd name="connsiteX582" fmla="*/ 1240528 w 5026843"/>
                <a:gd name="connsiteY582" fmla="*/ 345458 h 5025531"/>
                <a:gd name="connsiteX583" fmla="*/ 3753913 w 5026843"/>
                <a:gd name="connsiteY583" fmla="*/ 327296 h 5025531"/>
                <a:gd name="connsiteX584" fmla="*/ 3769461 w 5026843"/>
                <a:gd name="connsiteY584" fmla="*/ 336377 h 5025531"/>
                <a:gd name="connsiteX585" fmla="*/ 3704656 w 5026843"/>
                <a:gd name="connsiteY585" fmla="*/ 447824 h 5025531"/>
                <a:gd name="connsiteX586" fmla="*/ 3689762 w 5026843"/>
                <a:gd name="connsiteY586" fmla="*/ 439397 h 5025531"/>
                <a:gd name="connsiteX587" fmla="*/ 1335773 w 5026843"/>
                <a:gd name="connsiteY587" fmla="*/ 291624 h 5025531"/>
                <a:gd name="connsiteX588" fmla="*/ 1396728 w 5026843"/>
                <a:gd name="connsiteY588" fmla="*/ 406342 h 5025531"/>
                <a:gd name="connsiteX589" fmla="*/ 1381108 w 5026843"/>
                <a:gd name="connsiteY589" fmla="*/ 414116 h 5025531"/>
                <a:gd name="connsiteX590" fmla="*/ 1319572 w 5026843"/>
                <a:gd name="connsiteY590" fmla="*/ 300052 h 5025531"/>
                <a:gd name="connsiteX591" fmla="*/ 3674215 w 5026843"/>
                <a:gd name="connsiteY591" fmla="*/ 283849 h 5025531"/>
                <a:gd name="connsiteX592" fmla="*/ 3690417 w 5026843"/>
                <a:gd name="connsiteY592" fmla="*/ 291623 h 5025531"/>
                <a:gd name="connsiteX593" fmla="*/ 3630116 w 5026843"/>
                <a:gd name="connsiteY593" fmla="*/ 406341 h 5025531"/>
                <a:gd name="connsiteX594" fmla="*/ 3614568 w 5026843"/>
                <a:gd name="connsiteY594" fmla="*/ 398567 h 5025531"/>
                <a:gd name="connsiteX595" fmla="*/ 1416783 w 5026843"/>
                <a:gd name="connsiteY595" fmla="*/ 250794 h 5025531"/>
                <a:gd name="connsiteX596" fmla="*/ 1473162 w 5026843"/>
                <a:gd name="connsiteY596" fmla="*/ 366820 h 5025531"/>
                <a:gd name="connsiteX597" fmla="*/ 1457614 w 5026843"/>
                <a:gd name="connsiteY597" fmla="*/ 374593 h 5025531"/>
                <a:gd name="connsiteX598" fmla="*/ 1400581 w 5026843"/>
                <a:gd name="connsiteY598" fmla="*/ 258568 h 5025531"/>
                <a:gd name="connsiteX599" fmla="*/ 3593209 w 5026843"/>
                <a:gd name="connsiteY599" fmla="*/ 242365 h 5025531"/>
                <a:gd name="connsiteX600" fmla="*/ 3610064 w 5026843"/>
                <a:gd name="connsiteY600" fmla="*/ 250793 h 5025531"/>
                <a:gd name="connsiteX601" fmla="*/ 3553032 w 5026843"/>
                <a:gd name="connsiteY601" fmla="*/ 366818 h 5025531"/>
                <a:gd name="connsiteX602" fmla="*/ 3537484 w 5026843"/>
                <a:gd name="connsiteY602" fmla="*/ 359698 h 5025531"/>
                <a:gd name="connsiteX603" fmla="*/ 1499094 w 5026843"/>
                <a:gd name="connsiteY603" fmla="*/ 212580 h 5025531"/>
                <a:gd name="connsiteX604" fmla="*/ 1551621 w 5026843"/>
                <a:gd name="connsiteY604" fmla="*/ 331147 h 5025531"/>
                <a:gd name="connsiteX605" fmla="*/ 1535420 w 5026843"/>
                <a:gd name="connsiteY605" fmla="*/ 338266 h 5025531"/>
                <a:gd name="connsiteX606" fmla="*/ 1482893 w 5026843"/>
                <a:gd name="connsiteY606" fmla="*/ 220354 h 5025531"/>
                <a:gd name="connsiteX607" fmla="*/ 3510892 w 5026843"/>
                <a:gd name="connsiteY607" fmla="*/ 205460 h 5025531"/>
                <a:gd name="connsiteX608" fmla="*/ 3527093 w 5026843"/>
                <a:gd name="connsiteY608" fmla="*/ 212579 h 5025531"/>
                <a:gd name="connsiteX609" fmla="*/ 3475220 w 5026843"/>
                <a:gd name="connsiteY609" fmla="*/ 331147 h 5025531"/>
                <a:gd name="connsiteX610" fmla="*/ 3459019 w 5026843"/>
                <a:gd name="connsiteY610" fmla="*/ 324026 h 5025531"/>
                <a:gd name="connsiteX611" fmla="*/ 1582717 w 5026843"/>
                <a:gd name="connsiteY611" fmla="*/ 177562 h 5025531"/>
                <a:gd name="connsiteX612" fmla="*/ 1630667 w 5026843"/>
                <a:gd name="connsiteY612" fmla="*/ 298090 h 5025531"/>
                <a:gd name="connsiteX613" fmla="*/ 1614466 w 5026843"/>
                <a:gd name="connsiteY613" fmla="*/ 303975 h 5025531"/>
                <a:gd name="connsiteX614" fmla="*/ 1565862 w 5026843"/>
                <a:gd name="connsiteY614" fmla="*/ 184682 h 5025531"/>
                <a:gd name="connsiteX615" fmla="*/ 3426617 w 5026843"/>
                <a:gd name="connsiteY615" fmla="*/ 171095 h 5025531"/>
                <a:gd name="connsiteX616" fmla="*/ 3443473 w 5026843"/>
                <a:gd name="connsiteY616" fmla="*/ 177562 h 5025531"/>
                <a:gd name="connsiteX617" fmla="*/ 3395522 w 5026843"/>
                <a:gd name="connsiteY617" fmla="*/ 298090 h 5025531"/>
                <a:gd name="connsiteX618" fmla="*/ 3379321 w 5026843"/>
                <a:gd name="connsiteY618" fmla="*/ 291625 h 5025531"/>
                <a:gd name="connsiteX619" fmla="*/ 1667648 w 5026843"/>
                <a:gd name="connsiteY619" fmla="*/ 145158 h 5025531"/>
                <a:gd name="connsiteX620" fmla="*/ 1711020 w 5026843"/>
                <a:gd name="connsiteY620" fmla="*/ 266994 h 5025531"/>
                <a:gd name="connsiteX621" fmla="*/ 1694819 w 5026843"/>
                <a:gd name="connsiteY621" fmla="*/ 272805 h 5025531"/>
                <a:gd name="connsiteX622" fmla="*/ 1650139 w 5026843"/>
                <a:gd name="connsiteY622" fmla="*/ 150970 h 5025531"/>
                <a:gd name="connsiteX623" fmla="*/ 3341760 w 5026843"/>
                <a:gd name="connsiteY623" fmla="*/ 139346 h 5025531"/>
                <a:gd name="connsiteX624" fmla="*/ 3358615 w 5026843"/>
                <a:gd name="connsiteY624" fmla="*/ 145158 h 5025531"/>
                <a:gd name="connsiteX625" fmla="*/ 3315169 w 5026843"/>
                <a:gd name="connsiteY625" fmla="*/ 266994 h 5025531"/>
                <a:gd name="connsiteX626" fmla="*/ 3298968 w 5026843"/>
                <a:gd name="connsiteY626" fmla="*/ 261836 h 5025531"/>
                <a:gd name="connsiteX627" fmla="*/ 1753813 w 5026843"/>
                <a:gd name="connsiteY627" fmla="*/ 116025 h 5025531"/>
                <a:gd name="connsiteX628" fmla="*/ 1792682 w 5026843"/>
                <a:gd name="connsiteY628" fmla="*/ 239751 h 5025531"/>
                <a:gd name="connsiteX629" fmla="*/ 1776480 w 5026843"/>
                <a:gd name="connsiteY629" fmla="*/ 244982 h 5025531"/>
                <a:gd name="connsiteX630" fmla="*/ 1736304 w 5026843"/>
                <a:gd name="connsiteY630" fmla="*/ 121837 h 5025531"/>
                <a:gd name="connsiteX631" fmla="*/ 3255523 w 5026843"/>
                <a:gd name="connsiteY631" fmla="*/ 110794 h 5025531"/>
                <a:gd name="connsiteX632" fmla="*/ 3272379 w 5026843"/>
                <a:gd name="connsiteY632" fmla="*/ 116025 h 5025531"/>
                <a:gd name="connsiteX633" fmla="*/ 3233509 w 5026843"/>
                <a:gd name="connsiteY633" fmla="*/ 239751 h 5025531"/>
                <a:gd name="connsiteX634" fmla="*/ 3217308 w 5026843"/>
                <a:gd name="connsiteY634" fmla="*/ 234593 h 5025531"/>
                <a:gd name="connsiteX635" fmla="*/ 1840631 w 5026843"/>
                <a:gd name="connsiteY635" fmla="*/ 90743 h 5025531"/>
                <a:gd name="connsiteX636" fmla="*/ 1874996 w 5026843"/>
                <a:gd name="connsiteY636" fmla="*/ 215778 h 5025531"/>
                <a:gd name="connsiteX637" fmla="*/ 1858794 w 5026843"/>
                <a:gd name="connsiteY637" fmla="*/ 220355 h 5025531"/>
                <a:gd name="connsiteX638" fmla="*/ 1823195 w 5026843"/>
                <a:gd name="connsiteY638" fmla="*/ 95901 h 5025531"/>
                <a:gd name="connsiteX639" fmla="*/ 3168049 w 5026843"/>
                <a:gd name="connsiteY639" fmla="*/ 86164 h 5025531"/>
                <a:gd name="connsiteX640" fmla="*/ 3185558 w 5026843"/>
                <a:gd name="connsiteY640" fmla="*/ 90741 h 5025531"/>
                <a:gd name="connsiteX641" fmla="*/ 3151194 w 5026843"/>
                <a:gd name="connsiteY641" fmla="*/ 215776 h 5025531"/>
                <a:gd name="connsiteX642" fmla="*/ 3134339 w 5026843"/>
                <a:gd name="connsiteY642" fmla="*/ 210618 h 5025531"/>
                <a:gd name="connsiteX643" fmla="*/ 1928831 w 5026843"/>
                <a:gd name="connsiteY643" fmla="*/ 68001 h 5025531"/>
                <a:gd name="connsiteX644" fmla="*/ 1958619 w 5026843"/>
                <a:gd name="connsiteY644" fmla="*/ 193762 h 5025531"/>
                <a:gd name="connsiteX645" fmla="*/ 1941763 w 5026843"/>
                <a:gd name="connsiteY645" fmla="*/ 197685 h 5025531"/>
                <a:gd name="connsiteX646" fmla="*/ 1910668 w 5026843"/>
                <a:gd name="connsiteY646" fmla="*/ 72578 h 5025531"/>
                <a:gd name="connsiteX647" fmla="*/ 3079852 w 5026843"/>
                <a:gd name="connsiteY647" fmla="*/ 64151 h 5025531"/>
                <a:gd name="connsiteX648" fmla="*/ 3097361 w 5026843"/>
                <a:gd name="connsiteY648" fmla="*/ 68002 h 5025531"/>
                <a:gd name="connsiteX649" fmla="*/ 3067573 w 5026843"/>
                <a:gd name="connsiteY649" fmla="*/ 193764 h 5025531"/>
                <a:gd name="connsiteX650" fmla="*/ 3050718 w 5026843"/>
                <a:gd name="connsiteY650" fmla="*/ 189913 h 5025531"/>
                <a:gd name="connsiteX651" fmla="*/ 2016956 w 5026843"/>
                <a:gd name="connsiteY651" fmla="*/ 48605 h 5025531"/>
                <a:gd name="connsiteX652" fmla="*/ 2042893 w 5026843"/>
                <a:gd name="connsiteY652" fmla="*/ 174947 h 5025531"/>
                <a:gd name="connsiteX653" fmla="*/ 2026038 w 5026843"/>
                <a:gd name="connsiteY653" fmla="*/ 178870 h 5025531"/>
                <a:gd name="connsiteX654" fmla="*/ 1999446 w 5026843"/>
                <a:gd name="connsiteY654" fmla="*/ 51801 h 5025531"/>
                <a:gd name="connsiteX655" fmla="*/ 2016956 w 5026843"/>
                <a:gd name="connsiteY655" fmla="*/ 48605 h 5025531"/>
                <a:gd name="connsiteX656" fmla="*/ 2991070 w 5026843"/>
                <a:gd name="connsiteY656" fmla="*/ 45334 h 5025531"/>
                <a:gd name="connsiteX657" fmla="*/ 3009234 w 5026843"/>
                <a:gd name="connsiteY657" fmla="*/ 48603 h 5025531"/>
                <a:gd name="connsiteX658" fmla="*/ 2983951 w 5026843"/>
                <a:gd name="connsiteY658" fmla="*/ 174945 h 5025531"/>
                <a:gd name="connsiteX659" fmla="*/ 2966441 w 5026843"/>
                <a:gd name="connsiteY659" fmla="*/ 172402 h 5025531"/>
                <a:gd name="connsiteX660" fmla="*/ 2106390 w 5026843"/>
                <a:gd name="connsiteY660" fmla="*/ 32403 h 5025531"/>
                <a:gd name="connsiteX661" fmla="*/ 2127168 w 5026843"/>
                <a:gd name="connsiteY661" fmla="*/ 160052 h 5025531"/>
                <a:gd name="connsiteX662" fmla="*/ 2110313 w 5026843"/>
                <a:gd name="connsiteY662" fmla="*/ 163321 h 5025531"/>
                <a:gd name="connsiteX663" fmla="*/ 2088881 w 5026843"/>
                <a:gd name="connsiteY663" fmla="*/ 35600 h 5025531"/>
                <a:gd name="connsiteX664" fmla="*/ 2901638 w 5026843"/>
                <a:gd name="connsiteY664" fmla="*/ 29133 h 5025531"/>
                <a:gd name="connsiteX665" fmla="*/ 2919801 w 5026843"/>
                <a:gd name="connsiteY665" fmla="*/ 32402 h 5025531"/>
                <a:gd name="connsiteX666" fmla="*/ 2899022 w 5026843"/>
                <a:gd name="connsiteY666" fmla="*/ 160050 h 5025531"/>
                <a:gd name="connsiteX667" fmla="*/ 2882239 w 5026843"/>
                <a:gd name="connsiteY667" fmla="*/ 156853 h 5025531"/>
                <a:gd name="connsiteX668" fmla="*/ 2196480 w 5026843"/>
                <a:gd name="connsiteY668" fmla="*/ 19398 h 5025531"/>
                <a:gd name="connsiteX669" fmla="*/ 2212682 w 5026843"/>
                <a:gd name="connsiteY669" fmla="*/ 147773 h 5025531"/>
                <a:gd name="connsiteX670" fmla="*/ 2195826 w 5026843"/>
                <a:gd name="connsiteY670" fmla="*/ 150316 h 5025531"/>
                <a:gd name="connsiteX671" fmla="*/ 2178317 w 5026843"/>
                <a:gd name="connsiteY671" fmla="*/ 22014 h 5025531"/>
                <a:gd name="connsiteX672" fmla="*/ 2811547 w 5026843"/>
                <a:gd name="connsiteY672" fmla="*/ 17509 h 5025531"/>
                <a:gd name="connsiteX673" fmla="*/ 2829710 w 5026843"/>
                <a:gd name="connsiteY673" fmla="*/ 19397 h 5025531"/>
                <a:gd name="connsiteX674" fmla="*/ 2813509 w 5026843"/>
                <a:gd name="connsiteY674" fmla="*/ 147774 h 5025531"/>
                <a:gd name="connsiteX675" fmla="*/ 2796654 w 5026843"/>
                <a:gd name="connsiteY675" fmla="*/ 145812 h 5025531"/>
                <a:gd name="connsiteX676" fmla="*/ 2286566 w 5026843"/>
                <a:gd name="connsiteY676" fmla="*/ 9664 h 5025531"/>
                <a:gd name="connsiteX677" fmla="*/ 2298263 w 5026843"/>
                <a:gd name="connsiteY677" fmla="*/ 138694 h 5025531"/>
                <a:gd name="connsiteX678" fmla="*/ 2280754 w 5026843"/>
                <a:gd name="connsiteY678" fmla="*/ 140002 h 5025531"/>
                <a:gd name="connsiteX679" fmla="*/ 2268403 w 5026843"/>
                <a:gd name="connsiteY679" fmla="*/ 10971 h 5025531"/>
                <a:gd name="connsiteX680" fmla="*/ 2721459 w 5026843"/>
                <a:gd name="connsiteY680" fmla="*/ 8428 h 5025531"/>
                <a:gd name="connsiteX681" fmla="*/ 2739622 w 5026843"/>
                <a:gd name="connsiteY681" fmla="*/ 9664 h 5025531"/>
                <a:gd name="connsiteX682" fmla="*/ 2727925 w 5026843"/>
                <a:gd name="connsiteY682" fmla="*/ 138694 h 5025531"/>
                <a:gd name="connsiteX683" fmla="*/ 2711070 w 5026843"/>
                <a:gd name="connsiteY683" fmla="*/ 137386 h 5025531"/>
                <a:gd name="connsiteX684" fmla="*/ 2377310 w 5026843"/>
                <a:gd name="connsiteY684" fmla="*/ 3198 h 5025531"/>
                <a:gd name="connsiteX685" fmla="*/ 2383777 w 5026843"/>
                <a:gd name="connsiteY685" fmla="*/ 132228 h 5025531"/>
                <a:gd name="connsiteX686" fmla="*/ 2366921 w 5026843"/>
                <a:gd name="connsiteY686" fmla="*/ 133463 h 5025531"/>
                <a:gd name="connsiteX687" fmla="*/ 2359147 w 5026843"/>
                <a:gd name="connsiteY687" fmla="*/ 4506 h 5025531"/>
                <a:gd name="connsiteX688" fmla="*/ 2631372 w 5026843"/>
                <a:gd name="connsiteY688" fmla="*/ 1889 h 5025531"/>
                <a:gd name="connsiteX689" fmla="*/ 2648881 w 5026843"/>
                <a:gd name="connsiteY689" fmla="*/ 3197 h 5025531"/>
                <a:gd name="connsiteX690" fmla="*/ 2642415 w 5026843"/>
                <a:gd name="connsiteY690" fmla="*/ 132227 h 5025531"/>
                <a:gd name="connsiteX691" fmla="*/ 2624906 w 5026843"/>
                <a:gd name="connsiteY691" fmla="*/ 131573 h 5025531"/>
                <a:gd name="connsiteX692" fmla="*/ 2540631 w 5026843"/>
                <a:gd name="connsiteY692" fmla="*/ 0 h 5025531"/>
                <a:gd name="connsiteX693" fmla="*/ 2558795 w 5026843"/>
                <a:gd name="connsiteY693" fmla="*/ 0 h 5025531"/>
                <a:gd name="connsiteX694" fmla="*/ 2556180 w 5026843"/>
                <a:gd name="connsiteY694" fmla="*/ 129611 h 5025531"/>
                <a:gd name="connsiteX695" fmla="*/ 2538669 w 5026843"/>
                <a:gd name="connsiteY695" fmla="*/ 128957 h 5025531"/>
                <a:gd name="connsiteX696" fmla="*/ 2468053 w 5026843"/>
                <a:gd name="connsiteY696" fmla="*/ 0 h 5025531"/>
                <a:gd name="connsiteX697" fmla="*/ 2470014 w 5026843"/>
                <a:gd name="connsiteY697" fmla="*/ 129611 h 5025531"/>
                <a:gd name="connsiteX698" fmla="*/ 2453158 w 5026843"/>
                <a:gd name="connsiteY698" fmla="*/ 130265 h 5025531"/>
                <a:gd name="connsiteX699" fmla="*/ 2449888 w 5026843"/>
                <a:gd name="connsiteY699" fmla="*/ 654 h 502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</a:cxnLst>
              <a:rect l="l" t="t" r="r" b="b"/>
              <a:pathLst>
                <a:path w="5026843" h="5025531">
                  <a:moveTo>
                    <a:pt x="2470013" y="4895919"/>
                  </a:moveTo>
                  <a:lnTo>
                    <a:pt x="2487522" y="4895919"/>
                  </a:lnTo>
                  <a:lnTo>
                    <a:pt x="2486214" y="5025531"/>
                  </a:lnTo>
                  <a:lnTo>
                    <a:pt x="2468051" y="5024877"/>
                  </a:lnTo>
                  <a:close/>
                  <a:moveTo>
                    <a:pt x="2573686" y="4895264"/>
                  </a:moveTo>
                  <a:lnTo>
                    <a:pt x="2576955" y="5024222"/>
                  </a:lnTo>
                  <a:lnTo>
                    <a:pt x="2558794" y="5024876"/>
                  </a:lnTo>
                  <a:lnTo>
                    <a:pt x="2556178" y="4895918"/>
                  </a:lnTo>
                  <a:close/>
                  <a:moveTo>
                    <a:pt x="2383774" y="4893302"/>
                  </a:moveTo>
                  <a:cubicBezTo>
                    <a:pt x="2389659" y="4893956"/>
                    <a:pt x="2395471" y="4893956"/>
                    <a:pt x="2401284" y="4893956"/>
                  </a:cubicBezTo>
                  <a:lnTo>
                    <a:pt x="2395471" y="5022914"/>
                  </a:lnTo>
                  <a:cubicBezTo>
                    <a:pt x="2389005" y="5022914"/>
                    <a:pt x="2383120" y="5022914"/>
                    <a:pt x="2377308" y="5022260"/>
                  </a:cubicBezTo>
                  <a:close/>
                  <a:moveTo>
                    <a:pt x="2659270" y="4891996"/>
                  </a:moveTo>
                  <a:lnTo>
                    <a:pt x="2667044" y="5021027"/>
                  </a:lnTo>
                  <a:lnTo>
                    <a:pt x="2648881" y="5022262"/>
                  </a:lnTo>
                  <a:lnTo>
                    <a:pt x="2642415" y="4893304"/>
                  </a:lnTo>
                  <a:close/>
                  <a:moveTo>
                    <a:pt x="2298264" y="4886836"/>
                  </a:moveTo>
                  <a:lnTo>
                    <a:pt x="2315119" y="4888144"/>
                  </a:lnTo>
                  <a:lnTo>
                    <a:pt x="2304730" y="5017102"/>
                  </a:lnTo>
                  <a:lnTo>
                    <a:pt x="2286567" y="5015140"/>
                  </a:lnTo>
                  <a:close/>
                  <a:moveTo>
                    <a:pt x="2745434" y="4885530"/>
                  </a:moveTo>
                  <a:lnTo>
                    <a:pt x="2757785" y="5013834"/>
                  </a:lnTo>
                  <a:lnTo>
                    <a:pt x="2739622" y="5015142"/>
                  </a:lnTo>
                  <a:lnTo>
                    <a:pt x="2727925" y="4886838"/>
                  </a:lnTo>
                  <a:close/>
                  <a:moveTo>
                    <a:pt x="2212681" y="4877101"/>
                  </a:moveTo>
                  <a:lnTo>
                    <a:pt x="2229537" y="4879063"/>
                  </a:lnTo>
                  <a:lnTo>
                    <a:pt x="2214643" y="5008019"/>
                  </a:lnTo>
                  <a:lnTo>
                    <a:pt x="2196480" y="5005476"/>
                  </a:lnTo>
                  <a:close/>
                  <a:moveTo>
                    <a:pt x="2831018" y="4875139"/>
                  </a:moveTo>
                  <a:lnTo>
                    <a:pt x="2847873" y="5003516"/>
                  </a:lnTo>
                  <a:lnTo>
                    <a:pt x="2829710" y="5005477"/>
                  </a:lnTo>
                  <a:lnTo>
                    <a:pt x="2813509" y="4877101"/>
                  </a:lnTo>
                  <a:close/>
                  <a:moveTo>
                    <a:pt x="2127170" y="4865477"/>
                  </a:moveTo>
                  <a:lnTo>
                    <a:pt x="2143954" y="4868020"/>
                  </a:lnTo>
                  <a:lnTo>
                    <a:pt x="2124555" y="4996394"/>
                  </a:lnTo>
                  <a:lnTo>
                    <a:pt x="2106391" y="4993125"/>
                  </a:lnTo>
                  <a:close/>
                  <a:moveTo>
                    <a:pt x="2915876" y="4862209"/>
                  </a:moveTo>
                  <a:lnTo>
                    <a:pt x="2937308" y="4989857"/>
                  </a:lnTo>
                  <a:lnTo>
                    <a:pt x="2919799" y="4993127"/>
                  </a:lnTo>
                  <a:lnTo>
                    <a:pt x="2899021" y="4865478"/>
                  </a:lnTo>
                  <a:close/>
                  <a:moveTo>
                    <a:pt x="2042893" y="4849857"/>
                  </a:moveTo>
                  <a:lnTo>
                    <a:pt x="2059748" y="4853127"/>
                  </a:lnTo>
                  <a:lnTo>
                    <a:pt x="2035119" y="4980195"/>
                  </a:lnTo>
                  <a:lnTo>
                    <a:pt x="2016956" y="4976926"/>
                  </a:lnTo>
                  <a:close/>
                  <a:moveTo>
                    <a:pt x="3000806" y="4846660"/>
                  </a:moveTo>
                  <a:lnTo>
                    <a:pt x="3026743" y="4973656"/>
                  </a:lnTo>
                  <a:cubicBezTo>
                    <a:pt x="3020931" y="4974964"/>
                    <a:pt x="3015046" y="4975618"/>
                    <a:pt x="3009234" y="4976925"/>
                  </a:cubicBezTo>
                  <a:lnTo>
                    <a:pt x="2983950" y="4849857"/>
                  </a:lnTo>
                  <a:cubicBezTo>
                    <a:pt x="2989181" y="4849275"/>
                    <a:pt x="2994994" y="4847968"/>
                    <a:pt x="3000806" y="4846660"/>
                  </a:cubicBezTo>
                  <a:close/>
                  <a:moveTo>
                    <a:pt x="1958618" y="4831113"/>
                  </a:moveTo>
                  <a:lnTo>
                    <a:pt x="1975473" y="4834963"/>
                  </a:lnTo>
                  <a:lnTo>
                    <a:pt x="1946340" y="4961378"/>
                  </a:lnTo>
                  <a:lnTo>
                    <a:pt x="1928831" y="4956801"/>
                  </a:lnTo>
                  <a:close/>
                  <a:moveTo>
                    <a:pt x="3084428" y="4827190"/>
                  </a:moveTo>
                  <a:lnTo>
                    <a:pt x="3115524" y="4952951"/>
                  </a:lnTo>
                  <a:lnTo>
                    <a:pt x="3097360" y="4956802"/>
                  </a:lnTo>
                  <a:lnTo>
                    <a:pt x="3067573" y="4831113"/>
                  </a:lnTo>
                  <a:close/>
                  <a:moveTo>
                    <a:pt x="1874995" y="4809681"/>
                  </a:moveTo>
                  <a:lnTo>
                    <a:pt x="1891851" y="4814258"/>
                  </a:lnTo>
                  <a:lnTo>
                    <a:pt x="1858140" y="4939365"/>
                  </a:lnTo>
                  <a:lnTo>
                    <a:pt x="1840631" y="4934134"/>
                  </a:lnTo>
                  <a:close/>
                  <a:moveTo>
                    <a:pt x="3167395" y="4805175"/>
                  </a:moveTo>
                  <a:lnTo>
                    <a:pt x="3202995" y="4929627"/>
                  </a:lnTo>
                  <a:lnTo>
                    <a:pt x="3185558" y="4934132"/>
                  </a:lnTo>
                  <a:lnTo>
                    <a:pt x="3151194" y="4809679"/>
                  </a:lnTo>
                  <a:close/>
                  <a:moveTo>
                    <a:pt x="1792683" y="4785706"/>
                  </a:moveTo>
                  <a:cubicBezTo>
                    <a:pt x="1797914" y="4787668"/>
                    <a:pt x="1803726" y="4789629"/>
                    <a:pt x="1808885" y="4790937"/>
                  </a:cubicBezTo>
                  <a:lnTo>
                    <a:pt x="1770669" y="4914736"/>
                  </a:lnTo>
                  <a:cubicBezTo>
                    <a:pt x="1764857" y="4912775"/>
                    <a:pt x="1759626" y="4910813"/>
                    <a:pt x="1753813" y="4908851"/>
                  </a:cubicBezTo>
                  <a:close/>
                  <a:moveTo>
                    <a:pt x="3249710" y="4779894"/>
                  </a:moveTo>
                  <a:lnTo>
                    <a:pt x="3289886" y="4903039"/>
                  </a:lnTo>
                  <a:lnTo>
                    <a:pt x="3272377" y="4908852"/>
                  </a:lnTo>
                  <a:lnTo>
                    <a:pt x="3233509" y="4785706"/>
                  </a:lnTo>
                  <a:close/>
                  <a:moveTo>
                    <a:pt x="1711022" y="4757881"/>
                  </a:moveTo>
                  <a:lnTo>
                    <a:pt x="1727224" y="4763693"/>
                  </a:lnTo>
                  <a:lnTo>
                    <a:pt x="1685085" y="4885530"/>
                  </a:lnTo>
                  <a:lnTo>
                    <a:pt x="1667649" y="4879717"/>
                  </a:lnTo>
                  <a:close/>
                  <a:moveTo>
                    <a:pt x="3331371" y="4752648"/>
                  </a:moveTo>
                  <a:lnTo>
                    <a:pt x="3376053" y="4873903"/>
                  </a:lnTo>
                  <a:lnTo>
                    <a:pt x="3358616" y="4879715"/>
                  </a:lnTo>
                  <a:lnTo>
                    <a:pt x="3315169" y="4757879"/>
                  </a:lnTo>
                  <a:close/>
                  <a:moveTo>
                    <a:pt x="1630667" y="4727366"/>
                  </a:moveTo>
                  <a:lnTo>
                    <a:pt x="1646869" y="4733905"/>
                  </a:lnTo>
                  <a:lnTo>
                    <a:pt x="1599572" y="4854433"/>
                  </a:lnTo>
                  <a:lnTo>
                    <a:pt x="1582717" y="4847313"/>
                  </a:lnTo>
                  <a:close/>
                  <a:moveTo>
                    <a:pt x="3411723" y="4720900"/>
                  </a:moveTo>
                  <a:lnTo>
                    <a:pt x="3460327" y="4840847"/>
                  </a:lnTo>
                  <a:lnTo>
                    <a:pt x="3443471" y="4847313"/>
                  </a:lnTo>
                  <a:lnTo>
                    <a:pt x="3395521" y="4727366"/>
                  </a:lnTo>
                  <a:close/>
                  <a:moveTo>
                    <a:pt x="1551623" y="4694311"/>
                  </a:moveTo>
                  <a:lnTo>
                    <a:pt x="1567170" y="4701504"/>
                  </a:lnTo>
                  <a:lnTo>
                    <a:pt x="1515951" y="4820071"/>
                  </a:lnTo>
                  <a:lnTo>
                    <a:pt x="1499096" y="4812297"/>
                  </a:lnTo>
                  <a:close/>
                  <a:moveTo>
                    <a:pt x="3490770" y="4687190"/>
                  </a:moveTo>
                  <a:lnTo>
                    <a:pt x="3543950" y="4805176"/>
                  </a:lnTo>
                  <a:lnTo>
                    <a:pt x="3527095" y="4812296"/>
                  </a:lnTo>
                  <a:lnTo>
                    <a:pt x="3475222" y="4694310"/>
                  </a:lnTo>
                  <a:close/>
                  <a:moveTo>
                    <a:pt x="1473161" y="4658057"/>
                  </a:moveTo>
                  <a:cubicBezTo>
                    <a:pt x="1478392" y="4661254"/>
                    <a:pt x="1483550" y="4663215"/>
                    <a:pt x="1488709" y="4665831"/>
                  </a:cubicBezTo>
                  <a:lnTo>
                    <a:pt x="1432984" y="4782510"/>
                  </a:lnTo>
                  <a:cubicBezTo>
                    <a:pt x="1427172" y="4779895"/>
                    <a:pt x="1421941" y="4777279"/>
                    <a:pt x="1416782" y="4774736"/>
                  </a:cubicBezTo>
                  <a:close/>
                  <a:moveTo>
                    <a:pt x="3568579" y="4650283"/>
                  </a:moveTo>
                  <a:lnTo>
                    <a:pt x="3625611" y="4766309"/>
                  </a:lnTo>
                  <a:lnTo>
                    <a:pt x="3610064" y="4774736"/>
                  </a:lnTo>
                  <a:lnTo>
                    <a:pt x="3553031" y="4658057"/>
                  </a:lnTo>
                  <a:close/>
                  <a:moveTo>
                    <a:pt x="1396730" y="4619187"/>
                  </a:moveTo>
                  <a:lnTo>
                    <a:pt x="1411623" y="4626961"/>
                  </a:lnTo>
                  <a:lnTo>
                    <a:pt x="1351976" y="4741678"/>
                  </a:lnTo>
                  <a:lnTo>
                    <a:pt x="1335775" y="4733251"/>
                  </a:lnTo>
                  <a:close/>
                  <a:moveTo>
                    <a:pt x="3645081" y="4611415"/>
                  </a:moveTo>
                  <a:lnTo>
                    <a:pt x="3706617" y="4724824"/>
                  </a:lnTo>
                  <a:lnTo>
                    <a:pt x="3690415" y="4733251"/>
                  </a:lnTo>
                  <a:lnTo>
                    <a:pt x="3630114" y="4619189"/>
                  </a:lnTo>
                  <a:close/>
                  <a:moveTo>
                    <a:pt x="1321534" y="4577051"/>
                  </a:moveTo>
                  <a:lnTo>
                    <a:pt x="1336427" y="4585478"/>
                  </a:lnTo>
                  <a:lnTo>
                    <a:pt x="1272276" y="4698233"/>
                  </a:lnTo>
                  <a:lnTo>
                    <a:pt x="1256729" y="4689152"/>
                  </a:lnTo>
                  <a:close/>
                  <a:moveTo>
                    <a:pt x="3719621" y="4568622"/>
                  </a:moveTo>
                  <a:lnTo>
                    <a:pt x="3785662" y="4680069"/>
                  </a:lnTo>
                  <a:lnTo>
                    <a:pt x="3769460" y="4689151"/>
                  </a:lnTo>
                  <a:lnTo>
                    <a:pt x="3704655" y="4577049"/>
                  </a:lnTo>
                  <a:close/>
                  <a:moveTo>
                    <a:pt x="1247649" y="4532950"/>
                  </a:moveTo>
                  <a:lnTo>
                    <a:pt x="1261889" y="4542032"/>
                  </a:lnTo>
                  <a:lnTo>
                    <a:pt x="1193814" y="4652243"/>
                  </a:lnTo>
                  <a:lnTo>
                    <a:pt x="1178920" y="4642508"/>
                  </a:lnTo>
                  <a:close/>
                  <a:moveTo>
                    <a:pt x="3793507" y="4523215"/>
                  </a:moveTo>
                  <a:lnTo>
                    <a:pt x="3862817" y="4632773"/>
                  </a:lnTo>
                  <a:lnTo>
                    <a:pt x="3847269" y="4642508"/>
                  </a:lnTo>
                  <a:lnTo>
                    <a:pt x="3778541" y="4532950"/>
                  </a:lnTo>
                  <a:close/>
                  <a:moveTo>
                    <a:pt x="1175070" y="4486307"/>
                  </a:moveTo>
                  <a:cubicBezTo>
                    <a:pt x="1179574" y="4489504"/>
                    <a:pt x="1184732" y="4492773"/>
                    <a:pt x="1189309" y="4495388"/>
                  </a:cubicBezTo>
                  <a:lnTo>
                    <a:pt x="1117384" y="4602985"/>
                  </a:lnTo>
                  <a:cubicBezTo>
                    <a:pt x="1112807" y="4599716"/>
                    <a:pt x="1107649" y="4596447"/>
                    <a:pt x="1102418" y="4593250"/>
                  </a:cubicBezTo>
                  <a:close/>
                  <a:moveTo>
                    <a:pt x="3865434" y="4475918"/>
                  </a:moveTo>
                  <a:lnTo>
                    <a:pt x="3938666" y="4582862"/>
                  </a:lnTo>
                  <a:lnTo>
                    <a:pt x="3923773" y="4593251"/>
                  </a:lnTo>
                  <a:lnTo>
                    <a:pt x="3851194" y="4486307"/>
                  </a:lnTo>
                  <a:close/>
                  <a:moveTo>
                    <a:pt x="1105034" y="4436397"/>
                  </a:moveTo>
                  <a:lnTo>
                    <a:pt x="1119274" y="4446132"/>
                  </a:lnTo>
                  <a:lnTo>
                    <a:pt x="1043498" y="4551113"/>
                  </a:lnTo>
                  <a:lnTo>
                    <a:pt x="1028532" y="4540724"/>
                  </a:lnTo>
                  <a:close/>
                  <a:moveTo>
                    <a:pt x="3935398" y="4426008"/>
                  </a:moveTo>
                  <a:lnTo>
                    <a:pt x="4012553" y="4529754"/>
                  </a:lnTo>
                  <a:lnTo>
                    <a:pt x="3997660" y="4540725"/>
                  </a:lnTo>
                  <a:lnTo>
                    <a:pt x="3921158" y="4436397"/>
                  </a:lnTo>
                  <a:close/>
                  <a:moveTo>
                    <a:pt x="1036960" y="4383869"/>
                  </a:moveTo>
                  <a:lnTo>
                    <a:pt x="1050618" y="4394259"/>
                  </a:lnTo>
                  <a:lnTo>
                    <a:pt x="970846" y="4496698"/>
                  </a:lnTo>
                  <a:lnTo>
                    <a:pt x="956606" y="4485655"/>
                  </a:lnTo>
                  <a:close/>
                  <a:moveTo>
                    <a:pt x="4002818" y="4372899"/>
                  </a:moveTo>
                  <a:lnTo>
                    <a:pt x="4083825" y="4473958"/>
                  </a:lnTo>
                  <a:lnTo>
                    <a:pt x="4069585" y="4485655"/>
                  </a:lnTo>
                  <a:lnTo>
                    <a:pt x="3989886" y="4383869"/>
                  </a:lnTo>
                  <a:close/>
                  <a:moveTo>
                    <a:pt x="970191" y="4329452"/>
                  </a:moveTo>
                  <a:lnTo>
                    <a:pt x="983195" y="4340495"/>
                  </a:lnTo>
                  <a:lnTo>
                    <a:pt x="900228" y="4439592"/>
                  </a:lnTo>
                  <a:lnTo>
                    <a:pt x="886642" y="4427967"/>
                  </a:lnTo>
                  <a:close/>
                  <a:moveTo>
                    <a:pt x="4068931" y="4317755"/>
                  </a:moveTo>
                  <a:lnTo>
                    <a:pt x="4153860" y="4416271"/>
                  </a:lnTo>
                  <a:lnTo>
                    <a:pt x="4140202" y="4427968"/>
                  </a:lnTo>
                  <a:lnTo>
                    <a:pt x="4055999" y="4329452"/>
                  </a:lnTo>
                  <a:close/>
                  <a:moveTo>
                    <a:pt x="905387" y="4272421"/>
                  </a:moveTo>
                  <a:cubicBezTo>
                    <a:pt x="909311" y="4276925"/>
                    <a:pt x="913815" y="4280195"/>
                    <a:pt x="917738" y="4284045"/>
                  </a:cubicBezTo>
                  <a:lnTo>
                    <a:pt x="831500" y="4380671"/>
                  </a:lnTo>
                  <a:cubicBezTo>
                    <a:pt x="826996" y="4376094"/>
                    <a:pt x="822419" y="4372244"/>
                    <a:pt x="817914" y="4368321"/>
                  </a:cubicBezTo>
                  <a:close/>
                  <a:moveTo>
                    <a:pt x="4133735" y="4260724"/>
                  </a:moveTo>
                  <a:lnTo>
                    <a:pt x="4221209" y="4356043"/>
                  </a:lnTo>
                  <a:lnTo>
                    <a:pt x="4208276" y="4368321"/>
                  </a:lnTo>
                  <a:lnTo>
                    <a:pt x="4120803" y="4272421"/>
                  </a:lnTo>
                  <a:close/>
                  <a:moveTo>
                    <a:pt x="843196" y="4213427"/>
                  </a:moveTo>
                  <a:lnTo>
                    <a:pt x="855474" y="4225124"/>
                  </a:lnTo>
                  <a:lnTo>
                    <a:pt x="765386" y="4318409"/>
                  </a:lnTo>
                  <a:lnTo>
                    <a:pt x="752454" y="4305477"/>
                  </a:lnTo>
                  <a:close/>
                  <a:moveTo>
                    <a:pt x="4195999" y="4201149"/>
                  </a:moveTo>
                  <a:lnTo>
                    <a:pt x="4287322" y="4293126"/>
                  </a:lnTo>
                  <a:lnTo>
                    <a:pt x="4274390" y="4305476"/>
                  </a:lnTo>
                  <a:lnTo>
                    <a:pt x="4183648" y="4213427"/>
                  </a:lnTo>
                  <a:close/>
                  <a:moveTo>
                    <a:pt x="782896" y="4151893"/>
                  </a:moveTo>
                  <a:lnTo>
                    <a:pt x="794593" y="4164171"/>
                  </a:lnTo>
                  <a:lnTo>
                    <a:pt x="701235" y="4253605"/>
                  </a:lnTo>
                  <a:lnTo>
                    <a:pt x="688957" y="4240673"/>
                  </a:lnTo>
                  <a:close/>
                  <a:moveTo>
                    <a:pt x="4255572" y="4139541"/>
                  </a:moveTo>
                  <a:lnTo>
                    <a:pt x="4350238" y="4227668"/>
                  </a:lnTo>
                  <a:lnTo>
                    <a:pt x="4337233" y="4240673"/>
                  </a:lnTo>
                  <a:lnTo>
                    <a:pt x="4243294" y="4151892"/>
                  </a:lnTo>
                  <a:close/>
                  <a:moveTo>
                    <a:pt x="724557" y="4088322"/>
                  </a:moveTo>
                  <a:lnTo>
                    <a:pt x="735600" y="4101327"/>
                  </a:lnTo>
                  <a:lnTo>
                    <a:pt x="639700" y="4187492"/>
                  </a:lnTo>
                  <a:lnTo>
                    <a:pt x="627349" y="4173906"/>
                  </a:lnTo>
                  <a:close/>
                  <a:moveTo>
                    <a:pt x="4312603" y="4075390"/>
                  </a:moveTo>
                  <a:lnTo>
                    <a:pt x="4410465" y="4160319"/>
                  </a:lnTo>
                  <a:lnTo>
                    <a:pt x="4398840" y="4173905"/>
                  </a:lnTo>
                  <a:lnTo>
                    <a:pt x="4301633" y="4088322"/>
                  </a:lnTo>
                  <a:close/>
                  <a:moveTo>
                    <a:pt x="668833" y="4022863"/>
                  </a:moveTo>
                  <a:cubicBezTo>
                    <a:pt x="672102" y="4027440"/>
                    <a:pt x="675953" y="4031945"/>
                    <a:pt x="679876" y="4035868"/>
                  </a:cubicBezTo>
                  <a:lnTo>
                    <a:pt x="580052" y="4118835"/>
                  </a:lnTo>
                  <a:cubicBezTo>
                    <a:pt x="576129" y="4114258"/>
                    <a:pt x="572278" y="4109754"/>
                    <a:pt x="568355" y="4105177"/>
                  </a:cubicBezTo>
                  <a:close/>
                  <a:moveTo>
                    <a:pt x="4368401" y="4009276"/>
                  </a:moveTo>
                  <a:lnTo>
                    <a:pt x="4468806" y="4090935"/>
                  </a:lnTo>
                  <a:lnTo>
                    <a:pt x="4457835" y="4105175"/>
                  </a:lnTo>
                  <a:lnTo>
                    <a:pt x="4358012" y="4022862"/>
                  </a:lnTo>
                  <a:close/>
                  <a:moveTo>
                    <a:pt x="615068" y="3955516"/>
                  </a:moveTo>
                  <a:lnTo>
                    <a:pt x="626039" y="3968448"/>
                  </a:lnTo>
                  <a:lnTo>
                    <a:pt x="523673" y="4047493"/>
                  </a:lnTo>
                  <a:lnTo>
                    <a:pt x="512630" y="4033253"/>
                  </a:lnTo>
                  <a:close/>
                  <a:moveTo>
                    <a:pt x="4421510" y="3941856"/>
                  </a:moveTo>
                  <a:lnTo>
                    <a:pt x="4525183" y="4019012"/>
                  </a:lnTo>
                  <a:lnTo>
                    <a:pt x="4514213" y="4033252"/>
                  </a:lnTo>
                  <a:lnTo>
                    <a:pt x="4411121" y="3955515"/>
                  </a:lnTo>
                  <a:close/>
                  <a:moveTo>
                    <a:pt x="564505" y="3885479"/>
                  </a:moveTo>
                  <a:lnTo>
                    <a:pt x="574894" y="3899719"/>
                  </a:lnTo>
                  <a:lnTo>
                    <a:pt x="469186" y="3974915"/>
                  </a:lnTo>
                  <a:lnTo>
                    <a:pt x="458870" y="3960021"/>
                  </a:lnTo>
                  <a:close/>
                  <a:moveTo>
                    <a:pt x="4471422" y="3871893"/>
                  </a:moveTo>
                  <a:lnTo>
                    <a:pt x="4577711" y="3945127"/>
                  </a:lnTo>
                  <a:lnTo>
                    <a:pt x="4567322" y="3960020"/>
                  </a:lnTo>
                  <a:lnTo>
                    <a:pt x="4461686" y="3885479"/>
                  </a:lnTo>
                  <a:close/>
                  <a:moveTo>
                    <a:pt x="516555" y="3814208"/>
                  </a:moveTo>
                  <a:lnTo>
                    <a:pt x="525636" y="3829101"/>
                  </a:lnTo>
                  <a:lnTo>
                    <a:pt x="418038" y="3900373"/>
                  </a:lnTo>
                  <a:lnTo>
                    <a:pt x="407649" y="3885479"/>
                  </a:lnTo>
                  <a:close/>
                  <a:moveTo>
                    <a:pt x="4519370" y="3799894"/>
                  </a:moveTo>
                  <a:lnTo>
                    <a:pt x="4628275" y="3869930"/>
                  </a:lnTo>
                  <a:lnTo>
                    <a:pt x="4618540" y="3885478"/>
                  </a:lnTo>
                  <a:lnTo>
                    <a:pt x="4510288" y="3814207"/>
                  </a:lnTo>
                  <a:close/>
                  <a:moveTo>
                    <a:pt x="469839" y="3741627"/>
                  </a:moveTo>
                  <a:cubicBezTo>
                    <a:pt x="473108" y="3746785"/>
                    <a:pt x="475724" y="3751943"/>
                    <a:pt x="478921" y="3756520"/>
                  </a:cubicBezTo>
                  <a:lnTo>
                    <a:pt x="368781" y="3823941"/>
                  </a:lnTo>
                  <a:cubicBezTo>
                    <a:pt x="365512" y="3818710"/>
                    <a:pt x="362315" y="3814206"/>
                    <a:pt x="359046" y="3808321"/>
                  </a:cubicBezTo>
                  <a:close/>
                  <a:moveTo>
                    <a:pt x="4564779" y="3726662"/>
                  </a:moveTo>
                  <a:lnTo>
                    <a:pt x="4676226" y="3792775"/>
                  </a:lnTo>
                  <a:lnTo>
                    <a:pt x="4667145" y="3808323"/>
                  </a:lnTo>
                  <a:lnTo>
                    <a:pt x="4556352" y="3741628"/>
                  </a:lnTo>
                  <a:close/>
                  <a:moveTo>
                    <a:pt x="427119" y="3667087"/>
                  </a:moveTo>
                  <a:lnTo>
                    <a:pt x="435546" y="3681980"/>
                  </a:lnTo>
                  <a:lnTo>
                    <a:pt x="323373" y="3745477"/>
                  </a:lnTo>
                  <a:lnTo>
                    <a:pt x="314291" y="3729929"/>
                  </a:lnTo>
                  <a:close/>
                  <a:moveTo>
                    <a:pt x="4607497" y="3652122"/>
                  </a:moveTo>
                  <a:lnTo>
                    <a:pt x="4721560" y="3714386"/>
                  </a:lnTo>
                  <a:lnTo>
                    <a:pt x="4712551" y="3729933"/>
                  </a:lnTo>
                  <a:lnTo>
                    <a:pt x="4599069" y="3667089"/>
                  </a:lnTo>
                  <a:close/>
                  <a:moveTo>
                    <a:pt x="386945" y="3591239"/>
                  </a:moveTo>
                  <a:lnTo>
                    <a:pt x="394719" y="3606132"/>
                  </a:lnTo>
                  <a:lnTo>
                    <a:pt x="280001" y="3665779"/>
                  </a:lnTo>
                  <a:lnTo>
                    <a:pt x="271574" y="3649578"/>
                  </a:lnTo>
                  <a:close/>
                  <a:moveTo>
                    <a:pt x="4647091" y="3575692"/>
                  </a:moveTo>
                  <a:lnTo>
                    <a:pt x="4763044" y="3633377"/>
                  </a:lnTo>
                  <a:lnTo>
                    <a:pt x="4754617" y="3649578"/>
                  </a:lnTo>
                  <a:lnTo>
                    <a:pt x="4639318" y="3591239"/>
                  </a:lnTo>
                  <a:close/>
                  <a:moveTo>
                    <a:pt x="349312" y="3513430"/>
                  </a:moveTo>
                  <a:lnTo>
                    <a:pt x="356432" y="3528978"/>
                  </a:lnTo>
                  <a:lnTo>
                    <a:pt x="239752" y="3584775"/>
                  </a:lnTo>
                  <a:lnTo>
                    <a:pt x="231978" y="3567920"/>
                  </a:lnTo>
                  <a:close/>
                  <a:moveTo>
                    <a:pt x="4683999" y="3497881"/>
                  </a:moveTo>
                  <a:lnTo>
                    <a:pt x="4801985" y="3551716"/>
                  </a:lnTo>
                  <a:lnTo>
                    <a:pt x="4794211" y="3567917"/>
                  </a:lnTo>
                  <a:lnTo>
                    <a:pt x="4676880" y="3513429"/>
                  </a:lnTo>
                  <a:close/>
                  <a:moveTo>
                    <a:pt x="314292" y="3435038"/>
                  </a:moveTo>
                  <a:cubicBezTo>
                    <a:pt x="316253" y="3440196"/>
                    <a:pt x="318869" y="3445427"/>
                    <a:pt x="320830" y="3450586"/>
                  </a:cubicBezTo>
                  <a:lnTo>
                    <a:pt x="202191" y="3501806"/>
                  </a:lnTo>
                  <a:cubicBezTo>
                    <a:pt x="199575" y="3496575"/>
                    <a:pt x="197032" y="3490763"/>
                    <a:pt x="195071" y="3484951"/>
                  </a:cubicBezTo>
                  <a:close/>
                  <a:moveTo>
                    <a:pt x="4718364" y="3418837"/>
                  </a:moveTo>
                  <a:lnTo>
                    <a:pt x="4838238" y="3468096"/>
                  </a:lnTo>
                  <a:lnTo>
                    <a:pt x="4831119" y="3484951"/>
                  </a:lnTo>
                  <a:lnTo>
                    <a:pt x="4711898" y="3435039"/>
                  </a:lnTo>
                  <a:close/>
                  <a:moveTo>
                    <a:pt x="282543" y="3354686"/>
                  </a:moveTo>
                  <a:lnTo>
                    <a:pt x="289009" y="3370887"/>
                  </a:lnTo>
                  <a:lnTo>
                    <a:pt x="168481" y="3417530"/>
                  </a:lnTo>
                  <a:lnTo>
                    <a:pt x="161361" y="3400674"/>
                  </a:lnTo>
                  <a:close/>
                  <a:moveTo>
                    <a:pt x="4750112" y="3339139"/>
                  </a:moveTo>
                  <a:lnTo>
                    <a:pt x="4871294" y="3383819"/>
                  </a:lnTo>
                  <a:lnTo>
                    <a:pt x="4864828" y="3400674"/>
                  </a:lnTo>
                  <a:lnTo>
                    <a:pt x="4743646" y="3354686"/>
                  </a:lnTo>
                  <a:close/>
                  <a:moveTo>
                    <a:pt x="254064" y="3273679"/>
                  </a:moveTo>
                  <a:lnTo>
                    <a:pt x="259222" y="3289880"/>
                  </a:lnTo>
                  <a:lnTo>
                    <a:pt x="137386" y="3332599"/>
                  </a:lnTo>
                  <a:lnTo>
                    <a:pt x="131574" y="3315163"/>
                  </a:lnTo>
                  <a:close/>
                  <a:moveTo>
                    <a:pt x="4778010" y="3257478"/>
                  </a:moveTo>
                  <a:lnTo>
                    <a:pt x="4901155" y="3297654"/>
                  </a:lnTo>
                  <a:lnTo>
                    <a:pt x="4895270" y="3315163"/>
                  </a:lnTo>
                  <a:lnTo>
                    <a:pt x="4772125" y="3273679"/>
                  </a:lnTo>
                  <a:close/>
                  <a:moveTo>
                    <a:pt x="228128" y="3192018"/>
                  </a:moveTo>
                  <a:lnTo>
                    <a:pt x="232632" y="3208219"/>
                  </a:lnTo>
                  <a:lnTo>
                    <a:pt x="108833" y="3246435"/>
                  </a:lnTo>
                  <a:lnTo>
                    <a:pt x="103675" y="3228926"/>
                  </a:lnTo>
                  <a:close/>
                  <a:moveTo>
                    <a:pt x="4803294" y="3175164"/>
                  </a:moveTo>
                  <a:lnTo>
                    <a:pt x="4927674" y="3211417"/>
                  </a:lnTo>
                  <a:lnTo>
                    <a:pt x="4922516" y="3228926"/>
                  </a:lnTo>
                  <a:lnTo>
                    <a:pt x="4798717" y="3192019"/>
                  </a:lnTo>
                  <a:close/>
                  <a:moveTo>
                    <a:pt x="204153" y="3109050"/>
                  </a:moveTo>
                  <a:lnTo>
                    <a:pt x="208657" y="3125905"/>
                  </a:lnTo>
                  <a:lnTo>
                    <a:pt x="83551" y="3158960"/>
                  </a:lnTo>
                  <a:lnTo>
                    <a:pt x="79046" y="3141452"/>
                  </a:lnTo>
                  <a:close/>
                  <a:moveTo>
                    <a:pt x="4825961" y="3092195"/>
                  </a:moveTo>
                  <a:lnTo>
                    <a:pt x="4951649" y="3123945"/>
                  </a:lnTo>
                  <a:lnTo>
                    <a:pt x="4947145" y="3141454"/>
                  </a:lnTo>
                  <a:lnTo>
                    <a:pt x="4822038" y="3109050"/>
                  </a:lnTo>
                  <a:close/>
                  <a:moveTo>
                    <a:pt x="184681" y="3025429"/>
                  </a:moveTo>
                  <a:lnTo>
                    <a:pt x="188604" y="3042284"/>
                  </a:lnTo>
                  <a:lnTo>
                    <a:pt x="62843" y="3070763"/>
                  </a:lnTo>
                  <a:lnTo>
                    <a:pt x="58339" y="3052673"/>
                  </a:lnTo>
                  <a:close/>
                  <a:moveTo>
                    <a:pt x="4845357" y="3008574"/>
                  </a:moveTo>
                  <a:lnTo>
                    <a:pt x="4971772" y="3035164"/>
                  </a:lnTo>
                  <a:lnTo>
                    <a:pt x="4967849" y="3052672"/>
                  </a:lnTo>
                  <a:lnTo>
                    <a:pt x="4841507" y="3025428"/>
                  </a:lnTo>
                  <a:close/>
                  <a:moveTo>
                    <a:pt x="167826" y="2940497"/>
                  </a:moveTo>
                  <a:lnTo>
                    <a:pt x="171095" y="2958006"/>
                  </a:lnTo>
                  <a:lnTo>
                    <a:pt x="44026" y="2981981"/>
                  </a:lnTo>
                  <a:lnTo>
                    <a:pt x="40830" y="2963818"/>
                  </a:lnTo>
                  <a:close/>
                  <a:moveTo>
                    <a:pt x="4860907" y="2923642"/>
                  </a:moveTo>
                  <a:lnTo>
                    <a:pt x="4988630" y="2945728"/>
                  </a:lnTo>
                  <a:lnTo>
                    <a:pt x="4985361" y="2963818"/>
                  </a:lnTo>
                  <a:lnTo>
                    <a:pt x="4858365" y="2940497"/>
                  </a:lnTo>
                  <a:close/>
                  <a:moveTo>
                    <a:pt x="154242" y="2855641"/>
                  </a:moveTo>
                  <a:lnTo>
                    <a:pt x="156203" y="2873077"/>
                  </a:lnTo>
                  <a:lnTo>
                    <a:pt x="28481" y="2892548"/>
                  </a:lnTo>
                  <a:lnTo>
                    <a:pt x="25865" y="2874385"/>
                  </a:lnTo>
                  <a:close/>
                  <a:moveTo>
                    <a:pt x="4874565" y="2838787"/>
                  </a:moveTo>
                  <a:lnTo>
                    <a:pt x="5002868" y="2856223"/>
                  </a:lnTo>
                  <a:lnTo>
                    <a:pt x="5000326" y="2874386"/>
                  </a:lnTo>
                  <a:lnTo>
                    <a:pt x="4872603" y="2855642"/>
                  </a:lnTo>
                  <a:close/>
                  <a:moveTo>
                    <a:pt x="143197" y="2770710"/>
                  </a:moveTo>
                  <a:lnTo>
                    <a:pt x="145158" y="2787565"/>
                  </a:lnTo>
                  <a:lnTo>
                    <a:pt x="16856" y="2802459"/>
                  </a:lnTo>
                  <a:lnTo>
                    <a:pt x="14241" y="2784296"/>
                  </a:lnTo>
                  <a:close/>
                  <a:moveTo>
                    <a:pt x="4884953" y="2753201"/>
                  </a:moveTo>
                  <a:lnTo>
                    <a:pt x="5013909" y="2766133"/>
                  </a:lnTo>
                  <a:cubicBezTo>
                    <a:pt x="5013255" y="2772018"/>
                    <a:pt x="5012601" y="2778484"/>
                    <a:pt x="5011947" y="2784296"/>
                  </a:cubicBezTo>
                  <a:lnTo>
                    <a:pt x="4882992" y="2770710"/>
                  </a:lnTo>
                  <a:cubicBezTo>
                    <a:pt x="4883646" y="2764898"/>
                    <a:pt x="4884953" y="2759013"/>
                    <a:pt x="4884953" y="2753201"/>
                  </a:cubicBezTo>
                  <a:close/>
                  <a:moveTo>
                    <a:pt x="136077" y="2684473"/>
                  </a:moveTo>
                  <a:lnTo>
                    <a:pt x="137385" y="2701982"/>
                  </a:lnTo>
                  <a:lnTo>
                    <a:pt x="8428" y="2711716"/>
                  </a:lnTo>
                  <a:lnTo>
                    <a:pt x="7120" y="2694208"/>
                  </a:lnTo>
                  <a:close/>
                  <a:moveTo>
                    <a:pt x="4891419" y="2667618"/>
                  </a:moveTo>
                  <a:lnTo>
                    <a:pt x="5021029" y="2676045"/>
                  </a:lnTo>
                  <a:lnTo>
                    <a:pt x="5019721" y="2694207"/>
                  </a:lnTo>
                  <a:lnTo>
                    <a:pt x="4890112" y="2684473"/>
                  </a:lnTo>
                  <a:close/>
                  <a:moveTo>
                    <a:pt x="131573" y="2598963"/>
                  </a:moveTo>
                  <a:lnTo>
                    <a:pt x="131573" y="2615818"/>
                  </a:lnTo>
                  <a:lnTo>
                    <a:pt x="2543" y="2621629"/>
                  </a:lnTo>
                  <a:lnTo>
                    <a:pt x="1889" y="2603467"/>
                  </a:lnTo>
                  <a:close/>
                  <a:moveTo>
                    <a:pt x="4895270" y="2581454"/>
                  </a:moveTo>
                  <a:lnTo>
                    <a:pt x="5024954" y="2585377"/>
                  </a:lnTo>
                  <a:lnTo>
                    <a:pt x="5024300" y="2603466"/>
                  </a:lnTo>
                  <a:lnTo>
                    <a:pt x="4895270" y="2598962"/>
                  </a:lnTo>
                  <a:close/>
                  <a:moveTo>
                    <a:pt x="0" y="2512725"/>
                  </a:moveTo>
                  <a:lnTo>
                    <a:pt x="128957" y="2512725"/>
                  </a:lnTo>
                  <a:lnTo>
                    <a:pt x="129611" y="2529581"/>
                  </a:lnTo>
                  <a:lnTo>
                    <a:pt x="0" y="2530888"/>
                  </a:lnTo>
                  <a:close/>
                  <a:moveTo>
                    <a:pt x="5026189" y="2494635"/>
                  </a:moveTo>
                  <a:lnTo>
                    <a:pt x="5026843" y="2512725"/>
                  </a:lnTo>
                  <a:lnTo>
                    <a:pt x="4897232" y="2512725"/>
                  </a:lnTo>
                  <a:lnTo>
                    <a:pt x="4896578" y="2495216"/>
                  </a:lnTo>
                  <a:close/>
                  <a:moveTo>
                    <a:pt x="1889" y="2421982"/>
                  </a:moveTo>
                  <a:lnTo>
                    <a:pt x="131573" y="2426559"/>
                  </a:lnTo>
                  <a:lnTo>
                    <a:pt x="130919" y="2444068"/>
                  </a:lnTo>
                  <a:lnTo>
                    <a:pt x="1235" y="2440145"/>
                  </a:lnTo>
                  <a:close/>
                  <a:moveTo>
                    <a:pt x="5023646" y="2403894"/>
                  </a:moveTo>
                  <a:lnTo>
                    <a:pt x="5024300" y="2421984"/>
                  </a:lnTo>
                  <a:lnTo>
                    <a:pt x="4895270" y="2426561"/>
                  </a:lnTo>
                  <a:lnTo>
                    <a:pt x="4894616" y="2409052"/>
                  </a:lnTo>
                  <a:close/>
                  <a:moveTo>
                    <a:pt x="7122" y="2331241"/>
                  </a:moveTo>
                  <a:lnTo>
                    <a:pt x="136077" y="2340322"/>
                  </a:lnTo>
                  <a:lnTo>
                    <a:pt x="134770" y="2357830"/>
                  </a:lnTo>
                  <a:lnTo>
                    <a:pt x="5160" y="2349403"/>
                  </a:lnTo>
                  <a:close/>
                  <a:moveTo>
                    <a:pt x="5017760" y="2313151"/>
                  </a:moveTo>
                  <a:lnTo>
                    <a:pt x="5019721" y="2331240"/>
                  </a:lnTo>
                  <a:lnTo>
                    <a:pt x="4890112" y="2340321"/>
                  </a:lnTo>
                  <a:lnTo>
                    <a:pt x="4888804" y="2323467"/>
                  </a:lnTo>
                  <a:close/>
                  <a:moveTo>
                    <a:pt x="14240" y="2241154"/>
                  </a:moveTo>
                  <a:lnTo>
                    <a:pt x="143195" y="2254813"/>
                  </a:lnTo>
                  <a:cubicBezTo>
                    <a:pt x="142542" y="2260625"/>
                    <a:pt x="141234" y="2265783"/>
                    <a:pt x="141234" y="2271668"/>
                  </a:cubicBezTo>
                  <a:lnTo>
                    <a:pt x="12278" y="2258663"/>
                  </a:lnTo>
                  <a:cubicBezTo>
                    <a:pt x="12932" y="2252851"/>
                    <a:pt x="13586" y="2247039"/>
                    <a:pt x="14240" y="2241154"/>
                  </a:cubicBezTo>
                  <a:close/>
                  <a:moveTo>
                    <a:pt x="5009333" y="2223064"/>
                  </a:moveTo>
                  <a:lnTo>
                    <a:pt x="5011948" y="2241154"/>
                  </a:lnTo>
                  <a:lnTo>
                    <a:pt x="4882993" y="2254813"/>
                  </a:lnTo>
                  <a:lnTo>
                    <a:pt x="4881031" y="2237957"/>
                  </a:lnTo>
                  <a:close/>
                  <a:moveTo>
                    <a:pt x="25864" y="2151065"/>
                  </a:moveTo>
                  <a:lnTo>
                    <a:pt x="154240" y="2169228"/>
                  </a:lnTo>
                  <a:lnTo>
                    <a:pt x="151625" y="2186737"/>
                  </a:lnTo>
                  <a:lnTo>
                    <a:pt x="23975" y="2168574"/>
                  </a:lnTo>
                  <a:close/>
                  <a:moveTo>
                    <a:pt x="4998365" y="2132975"/>
                  </a:moveTo>
                  <a:lnTo>
                    <a:pt x="5000327" y="2151065"/>
                  </a:lnTo>
                  <a:lnTo>
                    <a:pt x="4872604" y="2169228"/>
                  </a:lnTo>
                  <a:lnTo>
                    <a:pt x="4869989" y="2152373"/>
                  </a:lnTo>
                  <a:close/>
                  <a:moveTo>
                    <a:pt x="40831" y="2061630"/>
                  </a:moveTo>
                  <a:lnTo>
                    <a:pt x="167827" y="2084370"/>
                  </a:lnTo>
                  <a:lnTo>
                    <a:pt x="165285" y="2101225"/>
                  </a:lnTo>
                  <a:lnTo>
                    <a:pt x="37562" y="2079139"/>
                  </a:lnTo>
                  <a:close/>
                  <a:moveTo>
                    <a:pt x="4982163" y="2043542"/>
                  </a:moveTo>
                  <a:lnTo>
                    <a:pt x="4985359" y="2061632"/>
                  </a:lnTo>
                  <a:lnTo>
                    <a:pt x="4858363" y="2084372"/>
                  </a:lnTo>
                  <a:lnTo>
                    <a:pt x="4855094" y="2067517"/>
                  </a:lnTo>
                  <a:close/>
                  <a:moveTo>
                    <a:pt x="58340" y="1972197"/>
                  </a:moveTo>
                  <a:lnTo>
                    <a:pt x="184682" y="2000095"/>
                  </a:lnTo>
                  <a:lnTo>
                    <a:pt x="180832" y="2016950"/>
                  </a:lnTo>
                  <a:lnTo>
                    <a:pt x="54417" y="1990360"/>
                  </a:lnTo>
                  <a:close/>
                  <a:moveTo>
                    <a:pt x="4964000" y="1954688"/>
                  </a:moveTo>
                  <a:lnTo>
                    <a:pt x="4967850" y="1972197"/>
                  </a:lnTo>
                  <a:lnTo>
                    <a:pt x="4841508" y="2000095"/>
                  </a:lnTo>
                  <a:lnTo>
                    <a:pt x="4837585" y="1983240"/>
                  </a:lnTo>
                  <a:close/>
                  <a:moveTo>
                    <a:pt x="79047" y="1884070"/>
                  </a:moveTo>
                  <a:lnTo>
                    <a:pt x="204154" y="1916473"/>
                  </a:lnTo>
                  <a:lnTo>
                    <a:pt x="200231" y="1932674"/>
                  </a:lnTo>
                  <a:lnTo>
                    <a:pt x="75124" y="1901579"/>
                  </a:lnTo>
                  <a:close/>
                  <a:moveTo>
                    <a:pt x="4942641" y="1866561"/>
                  </a:moveTo>
                  <a:lnTo>
                    <a:pt x="4947145" y="1884069"/>
                  </a:lnTo>
                  <a:lnTo>
                    <a:pt x="4822038" y="1916471"/>
                  </a:lnTo>
                  <a:lnTo>
                    <a:pt x="4817534" y="1899616"/>
                  </a:lnTo>
                  <a:close/>
                  <a:moveTo>
                    <a:pt x="103676" y="1796598"/>
                  </a:moveTo>
                  <a:lnTo>
                    <a:pt x="228129" y="1833505"/>
                  </a:lnTo>
                  <a:lnTo>
                    <a:pt x="222898" y="1849706"/>
                  </a:lnTo>
                  <a:lnTo>
                    <a:pt x="98518" y="1814107"/>
                  </a:lnTo>
                  <a:close/>
                  <a:moveTo>
                    <a:pt x="4917358" y="1779088"/>
                  </a:moveTo>
                  <a:lnTo>
                    <a:pt x="4922516" y="1796597"/>
                  </a:lnTo>
                  <a:lnTo>
                    <a:pt x="4798717" y="1833504"/>
                  </a:lnTo>
                  <a:lnTo>
                    <a:pt x="4793559" y="1816649"/>
                  </a:lnTo>
                  <a:close/>
                  <a:moveTo>
                    <a:pt x="131573" y="1710360"/>
                  </a:moveTo>
                  <a:lnTo>
                    <a:pt x="254064" y="1751190"/>
                  </a:lnTo>
                  <a:lnTo>
                    <a:pt x="248179" y="1767391"/>
                  </a:lnTo>
                  <a:lnTo>
                    <a:pt x="125688" y="1727215"/>
                  </a:lnTo>
                  <a:close/>
                  <a:moveTo>
                    <a:pt x="4889457" y="1692851"/>
                  </a:moveTo>
                  <a:lnTo>
                    <a:pt x="4895269" y="1710360"/>
                  </a:lnTo>
                  <a:lnTo>
                    <a:pt x="4772125" y="1751190"/>
                  </a:lnTo>
                  <a:lnTo>
                    <a:pt x="4766967" y="1734989"/>
                  </a:lnTo>
                  <a:close/>
                  <a:moveTo>
                    <a:pt x="161361" y="1624850"/>
                  </a:moveTo>
                  <a:lnTo>
                    <a:pt x="282543" y="1670183"/>
                  </a:lnTo>
                  <a:lnTo>
                    <a:pt x="276077" y="1686384"/>
                  </a:lnTo>
                  <a:lnTo>
                    <a:pt x="154895" y="1641704"/>
                  </a:lnTo>
                  <a:close/>
                  <a:moveTo>
                    <a:pt x="4858362" y="1607341"/>
                  </a:moveTo>
                  <a:lnTo>
                    <a:pt x="4864828" y="1624850"/>
                  </a:lnTo>
                  <a:lnTo>
                    <a:pt x="4743646" y="1670184"/>
                  </a:lnTo>
                  <a:lnTo>
                    <a:pt x="4737180" y="1653983"/>
                  </a:lnTo>
                  <a:close/>
                  <a:moveTo>
                    <a:pt x="195071" y="1539919"/>
                  </a:moveTo>
                  <a:lnTo>
                    <a:pt x="314292" y="1590485"/>
                  </a:lnTo>
                  <a:lnTo>
                    <a:pt x="307826" y="1606033"/>
                  </a:lnTo>
                  <a:lnTo>
                    <a:pt x="187951" y="1556774"/>
                  </a:lnTo>
                  <a:close/>
                  <a:moveTo>
                    <a:pt x="4823999" y="1523718"/>
                  </a:moveTo>
                  <a:cubicBezTo>
                    <a:pt x="4826614" y="1528876"/>
                    <a:pt x="4829157" y="1534107"/>
                    <a:pt x="4831118" y="1539919"/>
                  </a:cubicBezTo>
                  <a:lnTo>
                    <a:pt x="4711898" y="1590486"/>
                  </a:lnTo>
                  <a:cubicBezTo>
                    <a:pt x="4709936" y="1584674"/>
                    <a:pt x="4707321" y="1579443"/>
                    <a:pt x="4705359" y="1574284"/>
                  </a:cubicBezTo>
                  <a:close/>
                  <a:moveTo>
                    <a:pt x="231978" y="1456952"/>
                  </a:moveTo>
                  <a:lnTo>
                    <a:pt x="349310" y="1511368"/>
                  </a:lnTo>
                  <a:lnTo>
                    <a:pt x="342190" y="1527569"/>
                  </a:lnTo>
                  <a:lnTo>
                    <a:pt x="224204" y="1473807"/>
                  </a:lnTo>
                  <a:close/>
                  <a:moveTo>
                    <a:pt x="4787020" y="1440749"/>
                  </a:moveTo>
                  <a:lnTo>
                    <a:pt x="4794213" y="1456950"/>
                  </a:lnTo>
                  <a:lnTo>
                    <a:pt x="4676880" y="1511366"/>
                  </a:lnTo>
                  <a:lnTo>
                    <a:pt x="4669760" y="1495819"/>
                  </a:lnTo>
                  <a:close/>
                  <a:moveTo>
                    <a:pt x="271573" y="1375944"/>
                  </a:moveTo>
                  <a:lnTo>
                    <a:pt x="386944" y="1434282"/>
                  </a:lnTo>
                  <a:lnTo>
                    <a:pt x="379098" y="1449830"/>
                  </a:lnTo>
                  <a:lnTo>
                    <a:pt x="263799" y="1391491"/>
                  </a:lnTo>
                  <a:close/>
                  <a:moveTo>
                    <a:pt x="4746191" y="1359743"/>
                  </a:moveTo>
                  <a:lnTo>
                    <a:pt x="4754618" y="1375944"/>
                  </a:lnTo>
                  <a:lnTo>
                    <a:pt x="4639319" y="1434283"/>
                  </a:lnTo>
                  <a:lnTo>
                    <a:pt x="4631473" y="1418735"/>
                  </a:lnTo>
                  <a:close/>
                  <a:moveTo>
                    <a:pt x="314292" y="1295591"/>
                  </a:moveTo>
                  <a:lnTo>
                    <a:pt x="427119" y="1358435"/>
                  </a:lnTo>
                  <a:lnTo>
                    <a:pt x="418692" y="1373328"/>
                  </a:lnTo>
                  <a:lnTo>
                    <a:pt x="305210" y="1311138"/>
                  </a:lnTo>
                  <a:close/>
                  <a:moveTo>
                    <a:pt x="4703471" y="1279390"/>
                  </a:moveTo>
                  <a:lnTo>
                    <a:pt x="4712552" y="1295591"/>
                  </a:lnTo>
                  <a:lnTo>
                    <a:pt x="4599071" y="1358434"/>
                  </a:lnTo>
                  <a:lnTo>
                    <a:pt x="4590643" y="1342887"/>
                  </a:lnTo>
                  <a:close/>
                  <a:moveTo>
                    <a:pt x="359045" y="1216481"/>
                  </a:moveTo>
                  <a:lnTo>
                    <a:pt x="469838" y="1283241"/>
                  </a:lnTo>
                  <a:lnTo>
                    <a:pt x="461410" y="1298134"/>
                  </a:lnTo>
                  <a:lnTo>
                    <a:pt x="349963" y="1232683"/>
                  </a:lnTo>
                  <a:close/>
                  <a:moveTo>
                    <a:pt x="4657408" y="1200934"/>
                  </a:moveTo>
                  <a:cubicBezTo>
                    <a:pt x="4660677" y="1206165"/>
                    <a:pt x="4663947" y="1211323"/>
                    <a:pt x="4667143" y="1216482"/>
                  </a:cubicBezTo>
                  <a:lnTo>
                    <a:pt x="4556350" y="1283241"/>
                  </a:lnTo>
                  <a:cubicBezTo>
                    <a:pt x="4553735" y="1278737"/>
                    <a:pt x="4550465" y="1273506"/>
                    <a:pt x="4547269" y="1269009"/>
                  </a:cubicBezTo>
                  <a:close/>
                  <a:moveTo>
                    <a:pt x="407650" y="1140052"/>
                  </a:moveTo>
                  <a:lnTo>
                    <a:pt x="516555" y="1210668"/>
                  </a:lnTo>
                  <a:lnTo>
                    <a:pt x="506820" y="1225561"/>
                  </a:lnTo>
                  <a:lnTo>
                    <a:pt x="397914" y="1155599"/>
                  </a:lnTo>
                  <a:close/>
                  <a:moveTo>
                    <a:pt x="4608806" y="1124505"/>
                  </a:moveTo>
                  <a:lnTo>
                    <a:pt x="4618541" y="1140052"/>
                  </a:lnTo>
                  <a:lnTo>
                    <a:pt x="4510289" y="1210669"/>
                  </a:lnTo>
                  <a:lnTo>
                    <a:pt x="4500554" y="1196430"/>
                  </a:lnTo>
                  <a:close/>
                  <a:moveTo>
                    <a:pt x="458868" y="1064857"/>
                  </a:moveTo>
                  <a:lnTo>
                    <a:pt x="564504" y="1139397"/>
                  </a:lnTo>
                  <a:lnTo>
                    <a:pt x="554769" y="1153638"/>
                  </a:lnTo>
                  <a:lnTo>
                    <a:pt x="448479" y="1079750"/>
                  </a:lnTo>
                  <a:close/>
                  <a:moveTo>
                    <a:pt x="4557005" y="1049964"/>
                  </a:moveTo>
                  <a:lnTo>
                    <a:pt x="4567321" y="1064858"/>
                  </a:lnTo>
                  <a:lnTo>
                    <a:pt x="4461687" y="1139399"/>
                  </a:lnTo>
                  <a:lnTo>
                    <a:pt x="4451951" y="1125740"/>
                  </a:lnTo>
                  <a:close/>
                  <a:moveTo>
                    <a:pt x="512630" y="991624"/>
                  </a:moveTo>
                  <a:lnTo>
                    <a:pt x="615068" y="1070015"/>
                  </a:lnTo>
                  <a:lnTo>
                    <a:pt x="604679" y="1083674"/>
                  </a:lnTo>
                  <a:lnTo>
                    <a:pt x="501006" y="1005864"/>
                  </a:lnTo>
                  <a:close/>
                  <a:moveTo>
                    <a:pt x="4502514" y="977383"/>
                  </a:moveTo>
                  <a:lnTo>
                    <a:pt x="4514211" y="991623"/>
                  </a:lnTo>
                  <a:lnTo>
                    <a:pt x="4411119" y="1070015"/>
                  </a:lnTo>
                  <a:lnTo>
                    <a:pt x="4400149" y="1056429"/>
                  </a:lnTo>
                  <a:close/>
                  <a:moveTo>
                    <a:pt x="568356" y="920280"/>
                  </a:moveTo>
                  <a:lnTo>
                    <a:pt x="668834" y="1002593"/>
                  </a:lnTo>
                  <a:lnTo>
                    <a:pt x="657863" y="1016252"/>
                  </a:lnTo>
                  <a:lnTo>
                    <a:pt x="557386" y="934592"/>
                  </a:lnTo>
                  <a:close/>
                  <a:moveTo>
                    <a:pt x="4446139" y="906039"/>
                  </a:moveTo>
                  <a:cubicBezTo>
                    <a:pt x="4450062" y="910616"/>
                    <a:pt x="4453913" y="915774"/>
                    <a:pt x="4457836" y="920279"/>
                  </a:cubicBezTo>
                  <a:lnTo>
                    <a:pt x="4358012" y="1002592"/>
                  </a:lnTo>
                  <a:cubicBezTo>
                    <a:pt x="4354089" y="998088"/>
                    <a:pt x="4350892" y="993584"/>
                    <a:pt x="4346969" y="989006"/>
                  </a:cubicBezTo>
                  <a:close/>
                  <a:moveTo>
                    <a:pt x="627349" y="851625"/>
                  </a:moveTo>
                  <a:lnTo>
                    <a:pt x="724557" y="937135"/>
                  </a:lnTo>
                  <a:lnTo>
                    <a:pt x="713586" y="950141"/>
                  </a:lnTo>
                  <a:lnTo>
                    <a:pt x="615725" y="865210"/>
                  </a:lnTo>
                  <a:close/>
                  <a:moveTo>
                    <a:pt x="4387143" y="838038"/>
                  </a:moveTo>
                  <a:lnTo>
                    <a:pt x="4398840" y="851623"/>
                  </a:lnTo>
                  <a:lnTo>
                    <a:pt x="4301633" y="937134"/>
                  </a:lnTo>
                  <a:lnTo>
                    <a:pt x="4290590" y="924203"/>
                  </a:lnTo>
                  <a:close/>
                  <a:moveTo>
                    <a:pt x="688957" y="784856"/>
                  </a:moveTo>
                  <a:lnTo>
                    <a:pt x="782897" y="873638"/>
                  </a:lnTo>
                  <a:lnTo>
                    <a:pt x="770618" y="885990"/>
                  </a:lnTo>
                  <a:lnTo>
                    <a:pt x="676606" y="797789"/>
                  </a:lnTo>
                  <a:close/>
                  <a:moveTo>
                    <a:pt x="4324954" y="771270"/>
                  </a:moveTo>
                  <a:lnTo>
                    <a:pt x="4337233" y="784856"/>
                  </a:lnTo>
                  <a:lnTo>
                    <a:pt x="4243293" y="873637"/>
                  </a:lnTo>
                  <a:lnTo>
                    <a:pt x="4231596" y="861358"/>
                  </a:lnTo>
                  <a:close/>
                  <a:moveTo>
                    <a:pt x="752454" y="719396"/>
                  </a:moveTo>
                  <a:lnTo>
                    <a:pt x="843195" y="812100"/>
                  </a:lnTo>
                  <a:lnTo>
                    <a:pt x="830263" y="823724"/>
                  </a:lnTo>
                  <a:lnTo>
                    <a:pt x="738868" y="732328"/>
                  </a:lnTo>
                  <a:close/>
                  <a:moveTo>
                    <a:pt x="4260803" y="707047"/>
                  </a:moveTo>
                  <a:lnTo>
                    <a:pt x="4274389" y="719399"/>
                  </a:lnTo>
                  <a:lnTo>
                    <a:pt x="4183648" y="812102"/>
                  </a:lnTo>
                  <a:lnTo>
                    <a:pt x="4170716" y="799751"/>
                  </a:lnTo>
                  <a:close/>
                  <a:moveTo>
                    <a:pt x="817914" y="657207"/>
                  </a:moveTo>
                  <a:lnTo>
                    <a:pt x="905388" y="752454"/>
                  </a:lnTo>
                  <a:lnTo>
                    <a:pt x="893109" y="764152"/>
                  </a:lnTo>
                  <a:lnTo>
                    <a:pt x="804982" y="669485"/>
                  </a:lnTo>
                  <a:close/>
                  <a:moveTo>
                    <a:pt x="4194692" y="644857"/>
                  </a:moveTo>
                  <a:cubicBezTo>
                    <a:pt x="4199197" y="648779"/>
                    <a:pt x="4204355" y="652630"/>
                    <a:pt x="4208278" y="657207"/>
                  </a:cubicBezTo>
                  <a:lnTo>
                    <a:pt x="4120805" y="752453"/>
                  </a:lnTo>
                  <a:cubicBezTo>
                    <a:pt x="4116882" y="748529"/>
                    <a:pt x="4112377" y="744679"/>
                    <a:pt x="4108454" y="740756"/>
                  </a:cubicBezTo>
                  <a:close/>
                  <a:moveTo>
                    <a:pt x="886642" y="597559"/>
                  </a:moveTo>
                  <a:lnTo>
                    <a:pt x="970191" y="696075"/>
                  </a:lnTo>
                  <a:lnTo>
                    <a:pt x="957259" y="707045"/>
                  </a:lnTo>
                  <a:lnTo>
                    <a:pt x="872329" y="609185"/>
                  </a:lnTo>
                  <a:close/>
                  <a:moveTo>
                    <a:pt x="4126616" y="585210"/>
                  </a:moveTo>
                  <a:lnTo>
                    <a:pt x="4140202" y="597561"/>
                  </a:lnTo>
                  <a:lnTo>
                    <a:pt x="4055999" y="696078"/>
                  </a:lnTo>
                  <a:lnTo>
                    <a:pt x="4042994" y="684380"/>
                  </a:lnTo>
                  <a:close/>
                  <a:moveTo>
                    <a:pt x="956605" y="539874"/>
                  </a:moveTo>
                  <a:lnTo>
                    <a:pt x="1036958" y="641587"/>
                  </a:lnTo>
                  <a:lnTo>
                    <a:pt x="1023372" y="651977"/>
                  </a:lnTo>
                  <a:lnTo>
                    <a:pt x="942365" y="550919"/>
                  </a:lnTo>
                  <a:close/>
                  <a:moveTo>
                    <a:pt x="4055344" y="528831"/>
                  </a:moveTo>
                  <a:lnTo>
                    <a:pt x="4069584" y="539875"/>
                  </a:lnTo>
                  <a:lnTo>
                    <a:pt x="3989885" y="641587"/>
                  </a:lnTo>
                  <a:lnTo>
                    <a:pt x="3976226" y="630617"/>
                  </a:lnTo>
                  <a:close/>
                  <a:moveTo>
                    <a:pt x="1028531" y="484806"/>
                  </a:moveTo>
                  <a:lnTo>
                    <a:pt x="1105033" y="589133"/>
                  </a:lnTo>
                  <a:lnTo>
                    <a:pt x="1090793" y="598868"/>
                  </a:lnTo>
                  <a:lnTo>
                    <a:pt x="1013637" y="495123"/>
                  </a:lnTo>
                  <a:close/>
                  <a:moveTo>
                    <a:pt x="3982692" y="474417"/>
                  </a:moveTo>
                  <a:lnTo>
                    <a:pt x="3997658" y="484806"/>
                  </a:lnTo>
                  <a:lnTo>
                    <a:pt x="3921157" y="589133"/>
                  </a:lnTo>
                  <a:lnTo>
                    <a:pt x="3906917" y="579399"/>
                  </a:lnTo>
                  <a:close/>
                  <a:moveTo>
                    <a:pt x="1102417" y="432278"/>
                  </a:moveTo>
                  <a:lnTo>
                    <a:pt x="1175068" y="539221"/>
                  </a:lnTo>
                  <a:lnTo>
                    <a:pt x="1161410" y="548956"/>
                  </a:lnTo>
                  <a:lnTo>
                    <a:pt x="1087523" y="442667"/>
                  </a:lnTo>
                  <a:close/>
                  <a:moveTo>
                    <a:pt x="3908805" y="421889"/>
                  </a:moveTo>
                  <a:cubicBezTo>
                    <a:pt x="3914036" y="425159"/>
                    <a:pt x="3919194" y="428355"/>
                    <a:pt x="3923771" y="432278"/>
                  </a:cubicBezTo>
                  <a:lnTo>
                    <a:pt x="3851193" y="539222"/>
                  </a:lnTo>
                  <a:cubicBezTo>
                    <a:pt x="3846616" y="535953"/>
                    <a:pt x="3841457" y="532757"/>
                    <a:pt x="3836880" y="529487"/>
                  </a:cubicBezTo>
                  <a:close/>
                  <a:moveTo>
                    <a:pt x="1178919" y="383019"/>
                  </a:moveTo>
                  <a:lnTo>
                    <a:pt x="1247647" y="492579"/>
                  </a:lnTo>
                  <a:lnTo>
                    <a:pt x="1233335" y="501660"/>
                  </a:lnTo>
                  <a:lnTo>
                    <a:pt x="1163372" y="392755"/>
                  </a:lnTo>
                  <a:close/>
                  <a:moveTo>
                    <a:pt x="3832378" y="373284"/>
                  </a:moveTo>
                  <a:lnTo>
                    <a:pt x="3847271" y="383019"/>
                  </a:lnTo>
                  <a:lnTo>
                    <a:pt x="3778542" y="492577"/>
                  </a:lnTo>
                  <a:lnTo>
                    <a:pt x="3764302" y="483497"/>
                  </a:lnTo>
                  <a:close/>
                  <a:moveTo>
                    <a:pt x="1256729" y="336377"/>
                  </a:moveTo>
                  <a:lnTo>
                    <a:pt x="1321534" y="447824"/>
                  </a:lnTo>
                  <a:lnTo>
                    <a:pt x="1306568" y="456906"/>
                  </a:lnTo>
                  <a:lnTo>
                    <a:pt x="1240528" y="345458"/>
                  </a:lnTo>
                  <a:close/>
                  <a:moveTo>
                    <a:pt x="3753913" y="327296"/>
                  </a:moveTo>
                  <a:lnTo>
                    <a:pt x="3769461" y="336377"/>
                  </a:lnTo>
                  <a:lnTo>
                    <a:pt x="3704656" y="447824"/>
                  </a:lnTo>
                  <a:lnTo>
                    <a:pt x="3689762" y="439397"/>
                  </a:lnTo>
                  <a:close/>
                  <a:moveTo>
                    <a:pt x="1335773" y="291624"/>
                  </a:moveTo>
                  <a:lnTo>
                    <a:pt x="1396728" y="406342"/>
                  </a:lnTo>
                  <a:lnTo>
                    <a:pt x="1381108" y="414116"/>
                  </a:lnTo>
                  <a:lnTo>
                    <a:pt x="1319572" y="300052"/>
                  </a:lnTo>
                  <a:close/>
                  <a:moveTo>
                    <a:pt x="3674215" y="283849"/>
                  </a:moveTo>
                  <a:lnTo>
                    <a:pt x="3690417" y="291623"/>
                  </a:lnTo>
                  <a:lnTo>
                    <a:pt x="3630116" y="406341"/>
                  </a:lnTo>
                  <a:lnTo>
                    <a:pt x="3614568" y="398567"/>
                  </a:lnTo>
                  <a:close/>
                  <a:moveTo>
                    <a:pt x="1416783" y="250794"/>
                  </a:moveTo>
                  <a:lnTo>
                    <a:pt x="1473162" y="366820"/>
                  </a:lnTo>
                  <a:lnTo>
                    <a:pt x="1457614" y="374593"/>
                  </a:lnTo>
                  <a:lnTo>
                    <a:pt x="1400581" y="258568"/>
                  </a:lnTo>
                  <a:close/>
                  <a:moveTo>
                    <a:pt x="3593209" y="242365"/>
                  </a:moveTo>
                  <a:cubicBezTo>
                    <a:pt x="3599021" y="244981"/>
                    <a:pt x="3604252" y="247523"/>
                    <a:pt x="3610064" y="250793"/>
                  </a:cubicBezTo>
                  <a:lnTo>
                    <a:pt x="3553032" y="366818"/>
                  </a:lnTo>
                  <a:cubicBezTo>
                    <a:pt x="3548455" y="364202"/>
                    <a:pt x="3542642" y="361660"/>
                    <a:pt x="3537484" y="359698"/>
                  </a:cubicBezTo>
                  <a:close/>
                  <a:moveTo>
                    <a:pt x="1499094" y="212580"/>
                  </a:moveTo>
                  <a:lnTo>
                    <a:pt x="1551621" y="331147"/>
                  </a:lnTo>
                  <a:lnTo>
                    <a:pt x="1535420" y="338266"/>
                  </a:lnTo>
                  <a:lnTo>
                    <a:pt x="1482893" y="220354"/>
                  </a:lnTo>
                  <a:close/>
                  <a:moveTo>
                    <a:pt x="3510892" y="205460"/>
                  </a:moveTo>
                  <a:lnTo>
                    <a:pt x="3527093" y="212579"/>
                  </a:lnTo>
                  <a:lnTo>
                    <a:pt x="3475220" y="331147"/>
                  </a:lnTo>
                  <a:lnTo>
                    <a:pt x="3459019" y="324026"/>
                  </a:lnTo>
                  <a:close/>
                  <a:moveTo>
                    <a:pt x="1582717" y="177562"/>
                  </a:moveTo>
                  <a:lnTo>
                    <a:pt x="1630667" y="298090"/>
                  </a:lnTo>
                  <a:lnTo>
                    <a:pt x="1614466" y="303975"/>
                  </a:lnTo>
                  <a:lnTo>
                    <a:pt x="1565862" y="184682"/>
                  </a:lnTo>
                  <a:close/>
                  <a:moveTo>
                    <a:pt x="3426617" y="171095"/>
                  </a:moveTo>
                  <a:lnTo>
                    <a:pt x="3443473" y="177562"/>
                  </a:lnTo>
                  <a:lnTo>
                    <a:pt x="3395522" y="298090"/>
                  </a:lnTo>
                  <a:lnTo>
                    <a:pt x="3379321" y="291625"/>
                  </a:lnTo>
                  <a:close/>
                  <a:moveTo>
                    <a:pt x="1667648" y="145158"/>
                  </a:moveTo>
                  <a:lnTo>
                    <a:pt x="1711020" y="266994"/>
                  </a:lnTo>
                  <a:lnTo>
                    <a:pt x="1694819" y="272805"/>
                  </a:lnTo>
                  <a:lnTo>
                    <a:pt x="1650139" y="150970"/>
                  </a:lnTo>
                  <a:close/>
                  <a:moveTo>
                    <a:pt x="3341760" y="139346"/>
                  </a:moveTo>
                  <a:lnTo>
                    <a:pt x="3358615" y="145158"/>
                  </a:lnTo>
                  <a:lnTo>
                    <a:pt x="3315169" y="266994"/>
                  </a:lnTo>
                  <a:lnTo>
                    <a:pt x="3298968" y="261836"/>
                  </a:lnTo>
                  <a:close/>
                  <a:moveTo>
                    <a:pt x="1753813" y="116025"/>
                  </a:moveTo>
                  <a:lnTo>
                    <a:pt x="1792682" y="239751"/>
                  </a:lnTo>
                  <a:lnTo>
                    <a:pt x="1776480" y="244982"/>
                  </a:lnTo>
                  <a:lnTo>
                    <a:pt x="1736304" y="121837"/>
                  </a:lnTo>
                  <a:close/>
                  <a:moveTo>
                    <a:pt x="3255523" y="110794"/>
                  </a:moveTo>
                  <a:cubicBezTo>
                    <a:pt x="3261335" y="112102"/>
                    <a:pt x="3267220" y="114063"/>
                    <a:pt x="3272379" y="116025"/>
                  </a:cubicBezTo>
                  <a:lnTo>
                    <a:pt x="3233509" y="239751"/>
                  </a:lnTo>
                  <a:cubicBezTo>
                    <a:pt x="3228278" y="237863"/>
                    <a:pt x="3223120" y="235901"/>
                    <a:pt x="3217308" y="234593"/>
                  </a:cubicBezTo>
                  <a:close/>
                  <a:moveTo>
                    <a:pt x="1840631" y="90743"/>
                  </a:moveTo>
                  <a:lnTo>
                    <a:pt x="1874996" y="215778"/>
                  </a:lnTo>
                  <a:lnTo>
                    <a:pt x="1858794" y="220355"/>
                  </a:lnTo>
                  <a:lnTo>
                    <a:pt x="1823195" y="95901"/>
                  </a:lnTo>
                  <a:close/>
                  <a:moveTo>
                    <a:pt x="3168049" y="86164"/>
                  </a:moveTo>
                  <a:lnTo>
                    <a:pt x="3185558" y="90741"/>
                  </a:lnTo>
                  <a:lnTo>
                    <a:pt x="3151194" y="215776"/>
                  </a:lnTo>
                  <a:lnTo>
                    <a:pt x="3134339" y="210618"/>
                  </a:lnTo>
                  <a:close/>
                  <a:moveTo>
                    <a:pt x="1928831" y="68001"/>
                  </a:moveTo>
                  <a:lnTo>
                    <a:pt x="1958619" y="193762"/>
                  </a:lnTo>
                  <a:lnTo>
                    <a:pt x="1941763" y="197685"/>
                  </a:lnTo>
                  <a:lnTo>
                    <a:pt x="1910668" y="72578"/>
                  </a:lnTo>
                  <a:close/>
                  <a:moveTo>
                    <a:pt x="3079852" y="64151"/>
                  </a:moveTo>
                  <a:lnTo>
                    <a:pt x="3097361" y="68002"/>
                  </a:lnTo>
                  <a:lnTo>
                    <a:pt x="3067573" y="193764"/>
                  </a:lnTo>
                  <a:lnTo>
                    <a:pt x="3050718" y="189913"/>
                  </a:lnTo>
                  <a:close/>
                  <a:moveTo>
                    <a:pt x="2016956" y="48605"/>
                  </a:moveTo>
                  <a:lnTo>
                    <a:pt x="2042893" y="174947"/>
                  </a:lnTo>
                  <a:cubicBezTo>
                    <a:pt x="2037081" y="176255"/>
                    <a:pt x="2031196" y="176909"/>
                    <a:pt x="2026038" y="178870"/>
                  </a:cubicBezTo>
                  <a:lnTo>
                    <a:pt x="1999446" y="51801"/>
                  </a:lnTo>
                  <a:cubicBezTo>
                    <a:pt x="2005259" y="50566"/>
                    <a:pt x="2011144" y="49259"/>
                    <a:pt x="2016956" y="48605"/>
                  </a:cubicBezTo>
                  <a:close/>
                  <a:moveTo>
                    <a:pt x="2991070" y="45334"/>
                  </a:moveTo>
                  <a:lnTo>
                    <a:pt x="3009234" y="48603"/>
                  </a:lnTo>
                  <a:lnTo>
                    <a:pt x="2983951" y="174945"/>
                  </a:lnTo>
                  <a:lnTo>
                    <a:pt x="2966441" y="172402"/>
                  </a:lnTo>
                  <a:close/>
                  <a:moveTo>
                    <a:pt x="2106390" y="32403"/>
                  </a:moveTo>
                  <a:lnTo>
                    <a:pt x="2127168" y="160052"/>
                  </a:lnTo>
                  <a:lnTo>
                    <a:pt x="2110313" y="163321"/>
                  </a:lnTo>
                  <a:lnTo>
                    <a:pt x="2088881" y="35600"/>
                  </a:lnTo>
                  <a:close/>
                  <a:moveTo>
                    <a:pt x="2901638" y="29133"/>
                  </a:moveTo>
                  <a:lnTo>
                    <a:pt x="2919801" y="32402"/>
                  </a:lnTo>
                  <a:lnTo>
                    <a:pt x="2899022" y="160050"/>
                  </a:lnTo>
                  <a:lnTo>
                    <a:pt x="2882239" y="156853"/>
                  </a:lnTo>
                  <a:close/>
                  <a:moveTo>
                    <a:pt x="2196480" y="19398"/>
                  </a:moveTo>
                  <a:lnTo>
                    <a:pt x="2212682" y="147773"/>
                  </a:lnTo>
                  <a:lnTo>
                    <a:pt x="2195826" y="150316"/>
                  </a:lnTo>
                  <a:lnTo>
                    <a:pt x="2178317" y="22014"/>
                  </a:lnTo>
                  <a:close/>
                  <a:moveTo>
                    <a:pt x="2811547" y="17509"/>
                  </a:moveTo>
                  <a:lnTo>
                    <a:pt x="2829710" y="19397"/>
                  </a:lnTo>
                  <a:lnTo>
                    <a:pt x="2813509" y="147774"/>
                  </a:lnTo>
                  <a:lnTo>
                    <a:pt x="2796654" y="145812"/>
                  </a:lnTo>
                  <a:close/>
                  <a:moveTo>
                    <a:pt x="2286566" y="9664"/>
                  </a:moveTo>
                  <a:lnTo>
                    <a:pt x="2298263" y="138694"/>
                  </a:lnTo>
                  <a:lnTo>
                    <a:pt x="2280754" y="140002"/>
                  </a:lnTo>
                  <a:lnTo>
                    <a:pt x="2268403" y="10971"/>
                  </a:lnTo>
                  <a:close/>
                  <a:moveTo>
                    <a:pt x="2721459" y="8428"/>
                  </a:moveTo>
                  <a:lnTo>
                    <a:pt x="2739622" y="9664"/>
                  </a:lnTo>
                  <a:lnTo>
                    <a:pt x="2727925" y="138694"/>
                  </a:lnTo>
                  <a:lnTo>
                    <a:pt x="2711070" y="137386"/>
                  </a:lnTo>
                  <a:close/>
                  <a:moveTo>
                    <a:pt x="2377310" y="3198"/>
                  </a:moveTo>
                  <a:lnTo>
                    <a:pt x="2383777" y="132228"/>
                  </a:lnTo>
                  <a:lnTo>
                    <a:pt x="2366921" y="133463"/>
                  </a:lnTo>
                  <a:lnTo>
                    <a:pt x="2359147" y="4506"/>
                  </a:lnTo>
                  <a:close/>
                  <a:moveTo>
                    <a:pt x="2631372" y="1889"/>
                  </a:moveTo>
                  <a:cubicBezTo>
                    <a:pt x="2637184" y="2543"/>
                    <a:pt x="2643069" y="2543"/>
                    <a:pt x="2648881" y="3197"/>
                  </a:cubicBezTo>
                  <a:lnTo>
                    <a:pt x="2642415" y="132227"/>
                  </a:lnTo>
                  <a:cubicBezTo>
                    <a:pt x="2636530" y="131573"/>
                    <a:pt x="2630718" y="131573"/>
                    <a:pt x="2624906" y="131573"/>
                  </a:cubicBezTo>
                  <a:close/>
                  <a:moveTo>
                    <a:pt x="2540631" y="0"/>
                  </a:moveTo>
                  <a:lnTo>
                    <a:pt x="2558795" y="0"/>
                  </a:lnTo>
                  <a:lnTo>
                    <a:pt x="2556180" y="129611"/>
                  </a:lnTo>
                  <a:lnTo>
                    <a:pt x="2538669" y="128957"/>
                  </a:lnTo>
                  <a:close/>
                  <a:moveTo>
                    <a:pt x="2468053" y="0"/>
                  </a:moveTo>
                  <a:lnTo>
                    <a:pt x="2470014" y="129611"/>
                  </a:lnTo>
                  <a:lnTo>
                    <a:pt x="2453158" y="130265"/>
                  </a:lnTo>
                  <a:lnTo>
                    <a:pt x="2449888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</p:grpSp>
      <p:grpSp>
        <p:nvGrpSpPr>
          <p:cNvPr id="81" name="图形"/>
          <p:cNvGrpSpPr/>
          <p:nvPr userDrawn="1"/>
        </p:nvGrpSpPr>
        <p:grpSpPr>
          <a:xfrm>
            <a:off x="-97311" y="5379469"/>
            <a:ext cx="1775931" cy="1319509"/>
            <a:chOff x="239948" y="4727734"/>
            <a:chExt cx="2580896" cy="191759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82" name="Group 44"/>
            <p:cNvGrpSpPr/>
            <p:nvPr userDrawn="1"/>
          </p:nvGrpSpPr>
          <p:grpSpPr>
            <a:xfrm>
              <a:off x="239948" y="4727734"/>
              <a:ext cx="2580896" cy="1917596"/>
              <a:chOff x="1304818" y="537699"/>
              <a:chExt cx="2580896" cy="1917596"/>
            </a:xfrm>
            <a:grpFill/>
          </p:grpSpPr>
          <p:sp>
            <p:nvSpPr>
              <p:cNvPr id="84" name="图形"/>
              <p:cNvSpPr/>
              <p:nvPr userDrawn="1">
                <p:custDataLst>
                  <p:tags r:id="rId18"/>
                </p:custDataLst>
              </p:nvPr>
            </p:nvSpPr>
            <p:spPr>
              <a:xfrm>
                <a:off x="1495800" y="919663"/>
                <a:ext cx="2007950" cy="1344650"/>
              </a:xfrm>
              <a:custGeom>
                <a:avLst/>
                <a:gdLst/>
                <a:ahLst/>
                <a:cxnLst/>
                <a:rect l="l" t="t" r="r" b="b"/>
                <a:pathLst>
                  <a:path w="80318" h="53786" extrusionOk="0">
                    <a:moveTo>
                      <a:pt x="80318" y="53786"/>
                    </a:moveTo>
                    <a:lnTo>
                      <a:pt x="37867" y="53786"/>
                    </a:lnTo>
                    <a:lnTo>
                      <a:pt x="114" y="2031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rgbClr val="93C9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/>
              <p:cNvSpPr/>
              <p:nvPr userDrawn="1">
                <p:custDataLst>
                  <p:tags r:id="rId19"/>
                </p:custDataLst>
              </p:nvPr>
            </p:nvSpPr>
            <p:spPr>
              <a:xfrm>
                <a:off x="3503750" y="2073331"/>
                <a:ext cx="381964" cy="381964"/>
              </a:xfrm>
              <a:prstGeom prst="ellipse">
                <a:avLst/>
              </a:prstGeom>
              <a:gradFill>
                <a:gsLst>
                  <a:gs pos="30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思源黑体旧字形 Light" panose="020B0300000000000000" charset="-128"/>
                </a:endParaRPr>
              </a:p>
            </p:txBody>
          </p:sp>
          <p:grpSp>
            <p:nvGrpSpPr>
              <p:cNvPr id="86" name="Group 49"/>
              <p:cNvGrpSpPr/>
              <p:nvPr userDrawn="1"/>
            </p:nvGrpSpPr>
            <p:grpSpPr>
              <a:xfrm>
                <a:off x="1304818" y="537699"/>
                <a:ext cx="381964" cy="381964"/>
                <a:chOff x="1304818" y="537699"/>
                <a:chExt cx="381964" cy="381964"/>
              </a:xfrm>
              <a:grpFill/>
            </p:grpSpPr>
            <p:sp>
              <p:nvSpPr>
                <p:cNvPr id="87" name="图形"/>
                <p:cNvSpPr/>
                <p:nvPr userDrawn="1">
                  <p:custDataLst>
                    <p:tags r:id="rId20"/>
                  </p:custDataLst>
                </p:nvPr>
              </p:nvSpPr>
              <p:spPr>
                <a:xfrm>
                  <a:off x="1304818" y="537699"/>
                  <a:ext cx="381964" cy="381964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88" name="图形"/>
                <p:cNvSpPr/>
                <p:nvPr userDrawn="1">
                  <p:custDataLst>
                    <p:tags r:id="rId21"/>
                  </p:custDataLst>
                </p:nvPr>
              </p:nvSpPr>
              <p:spPr>
                <a:xfrm>
                  <a:off x="1368300" y="601181"/>
                  <a:ext cx="255001" cy="255001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</p:grpSp>
        </p:grpSp>
        <p:sp>
          <p:nvSpPr>
            <p:cNvPr id="89" name="图形"/>
            <p:cNvSpPr/>
            <p:nvPr>
              <p:custDataLst>
                <p:tags r:id="rId16"/>
              </p:custDataLst>
            </p:nvPr>
          </p:nvSpPr>
          <p:spPr>
            <a:xfrm rot="2357872" flipH="1">
              <a:off x="446209" y="5887094"/>
              <a:ext cx="1286125" cy="104833"/>
            </a:xfrm>
            <a:custGeom>
              <a:avLst/>
              <a:gdLst>
                <a:gd name="connsiteX0" fmla="*/ 46237 w 1286125"/>
                <a:gd name="connsiteY0" fmla="*/ 0 h 104833"/>
                <a:gd name="connsiteX1" fmla="*/ 0 w 1286125"/>
                <a:gd name="connsiteY1" fmla="*/ 0 h 104833"/>
                <a:gd name="connsiteX2" fmla="*/ 107756 w 1286125"/>
                <a:gd name="connsiteY2" fmla="*/ 104833 h 104833"/>
                <a:gd name="connsiteX3" fmla="*/ 154048 w 1286125"/>
                <a:gd name="connsiteY3" fmla="*/ 104833 h 104833"/>
                <a:gd name="connsiteX4" fmla="*/ 151566 w 1286125"/>
                <a:gd name="connsiteY4" fmla="*/ 0 h 104833"/>
                <a:gd name="connsiteX5" fmla="*/ 105329 w 1286125"/>
                <a:gd name="connsiteY5" fmla="*/ 0 h 104833"/>
                <a:gd name="connsiteX6" fmla="*/ 213085 w 1286125"/>
                <a:gd name="connsiteY6" fmla="*/ 104833 h 104833"/>
                <a:gd name="connsiteX7" fmla="*/ 259377 w 1286125"/>
                <a:gd name="connsiteY7" fmla="*/ 104833 h 104833"/>
                <a:gd name="connsiteX8" fmla="*/ 256895 w 1286125"/>
                <a:gd name="connsiteY8" fmla="*/ 0 h 104833"/>
                <a:gd name="connsiteX9" fmla="*/ 210658 w 1286125"/>
                <a:gd name="connsiteY9" fmla="*/ 0 h 104833"/>
                <a:gd name="connsiteX10" fmla="*/ 318414 w 1286125"/>
                <a:gd name="connsiteY10" fmla="*/ 104833 h 104833"/>
                <a:gd name="connsiteX11" fmla="*/ 364706 w 1286125"/>
                <a:gd name="connsiteY11" fmla="*/ 104833 h 104833"/>
                <a:gd name="connsiteX12" fmla="*/ 362223 w 1286125"/>
                <a:gd name="connsiteY12" fmla="*/ 0 h 104833"/>
                <a:gd name="connsiteX13" fmla="*/ 315986 w 1286125"/>
                <a:gd name="connsiteY13" fmla="*/ 0 h 104833"/>
                <a:gd name="connsiteX14" fmla="*/ 423797 w 1286125"/>
                <a:gd name="connsiteY14" fmla="*/ 104833 h 104833"/>
                <a:gd name="connsiteX15" fmla="*/ 470034 w 1286125"/>
                <a:gd name="connsiteY15" fmla="*/ 104833 h 104833"/>
                <a:gd name="connsiteX16" fmla="*/ 464131 w 1286125"/>
                <a:gd name="connsiteY16" fmla="*/ 0 h 104833"/>
                <a:gd name="connsiteX17" fmla="*/ 417894 w 1286125"/>
                <a:gd name="connsiteY17" fmla="*/ 0 h 104833"/>
                <a:gd name="connsiteX18" fmla="*/ 525650 w 1286125"/>
                <a:gd name="connsiteY18" fmla="*/ 104833 h 104833"/>
                <a:gd name="connsiteX19" fmla="*/ 571942 w 1286125"/>
                <a:gd name="connsiteY19" fmla="*/ 104833 h 104833"/>
                <a:gd name="connsiteX20" fmla="*/ 566039 w 1286125"/>
                <a:gd name="connsiteY20" fmla="*/ 0 h 104833"/>
                <a:gd name="connsiteX21" fmla="*/ 519747 w 1286125"/>
                <a:gd name="connsiteY21" fmla="*/ 0 h 104833"/>
                <a:gd name="connsiteX22" fmla="*/ 627558 w 1286125"/>
                <a:gd name="connsiteY22" fmla="*/ 104833 h 104833"/>
                <a:gd name="connsiteX23" fmla="*/ 673795 w 1286125"/>
                <a:gd name="connsiteY23" fmla="*/ 104833 h 104833"/>
                <a:gd name="connsiteX24" fmla="*/ 667891 w 1286125"/>
                <a:gd name="connsiteY24" fmla="*/ 0 h 104833"/>
                <a:gd name="connsiteX25" fmla="*/ 622151 w 1286125"/>
                <a:gd name="connsiteY25" fmla="*/ 0 h 104833"/>
                <a:gd name="connsiteX26" fmla="*/ 729466 w 1286125"/>
                <a:gd name="connsiteY26" fmla="*/ 104833 h 104833"/>
                <a:gd name="connsiteX27" fmla="*/ 775703 w 1286125"/>
                <a:gd name="connsiteY27" fmla="*/ 104833 h 104833"/>
                <a:gd name="connsiteX28" fmla="*/ 770297 w 1286125"/>
                <a:gd name="connsiteY28" fmla="*/ 0 h 104833"/>
                <a:gd name="connsiteX29" fmla="*/ 724005 w 1286125"/>
                <a:gd name="connsiteY29" fmla="*/ 0 h 104833"/>
                <a:gd name="connsiteX30" fmla="*/ 831816 w 1286125"/>
                <a:gd name="connsiteY30" fmla="*/ 104833 h 104833"/>
                <a:gd name="connsiteX31" fmla="*/ 878108 w 1286125"/>
                <a:gd name="connsiteY31" fmla="*/ 104833 h 104833"/>
                <a:gd name="connsiteX32" fmla="*/ 872203 w 1286125"/>
                <a:gd name="connsiteY32" fmla="*/ 0 h 104833"/>
                <a:gd name="connsiteX33" fmla="*/ 825911 w 1286125"/>
                <a:gd name="connsiteY33" fmla="*/ 0 h 104833"/>
                <a:gd name="connsiteX34" fmla="*/ 933722 w 1286125"/>
                <a:gd name="connsiteY34" fmla="*/ 104833 h 104833"/>
                <a:gd name="connsiteX35" fmla="*/ 979959 w 1286125"/>
                <a:gd name="connsiteY35" fmla="*/ 104833 h 104833"/>
                <a:gd name="connsiteX36" fmla="*/ 974057 w 1286125"/>
                <a:gd name="connsiteY36" fmla="*/ 0 h 104833"/>
                <a:gd name="connsiteX37" fmla="*/ 927820 w 1286125"/>
                <a:gd name="connsiteY37" fmla="*/ 0 h 104833"/>
                <a:gd name="connsiteX38" fmla="*/ 1035576 w 1286125"/>
                <a:gd name="connsiteY38" fmla="*/ 104833 h 104833"/>
                <a:gd name="connsiteX39" fmla="*/ 1081868 w 1286125"/>
                <a:gd name="connsiteY39" fmla="*/ 104833 h 104833"/>
                <a:gd name="connsiteX40" fmla="*/ 1075964 w 1286125"/>
                <a:gd name="connsiteY40" fmla="*/ 0 h 104833"/>
                <a:gd name="connsiteX41" fmla="*/ 1030169 w 1286125"/>
                <a:gd name="connsiteY41" fmla="*/ 0 h 104833"/>
                <a:gd name="connsiteX42" fmla="*/ 1137484 w 1286125"/>
                <a:gd name="connsiteY42" fmla="*/ 104833 h 104833"/>
                <a:gd name="connsiteX43" fmla="*/ 1183775 w 1286125"/>
                <a:gd name="connsiteY43" fmla="*/ 104833 h 104833"/>
                <a:gd name="connsiteX44" fmla="*/ 1178369 w 1286125"/>
                <a:gd name="connsiteY44" fmla="*/ 0 h 104833"/>
                <a:gd name="connsiteX45" fmla="*/ 1132077 w 1286125"/>
                <a:gd name="connsiteY45" fmla="*/ 0 h 104833"/>
                <a:gd name="connsiteX46" fmla="*/ 1239888 w 1286125"/>
                <a:gd name="connsiteY46" fmla="*/ 104833 h 104833"/>
                <a:gd name="connsiteX47" fmla="*/ 1286125 w 1286125"/>
                <a:gd name="connsiteY47" fmla="*/ 104833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86125" h="104833">
                  <a:moveTo>
                    <a:pt x="46237" y="0"/>
                  </a:moveTo>
                  <a:lnTo>
                    <a:pt x="0" y="0"/>
                  </a:lnTo>
                  <a:lnTo>
                    <a:pt x="107756" y="104833"/>
                  </a:lnTo>
                  <a:lnTo>
                    <a:pt x="154048" y="104833"/>
                  </a:lnTo>
                  <a:close/>
                  <a:moveTo>
                    <a:pt x="151566" y="0"/>
                  </a:moveTo>
                  <a:lnTo>
                    <a:pt x="105329" y="0"/>
                  </a:lnTo>
                  <a:lnTo>
                    <a:pt x="213085" y="104833"/>
                  </a:lnTo>
                  <a:lnTo>
                    <a:pt x="259377" y="104833"/>
                  </a:lnTo>
                  <a:close/>
                  <a:moveTo>
                    <a:pt x="256895" y="0"/>
                  </a:moveTo>
                  <a:lnTo>
                    <a:pt x="210658" y="0"/>
                  </a:lnTo>
                  <a:lnTo>
                    <a:pt x="318414" y="104833"/>
                  </a:lnTo>
                  <a:lnTo>
                    <a:pt x="364706" y="104833"/>
                  </a:lnTo>
                  <a:close/>
                  <a:moveTo>
                    <a:pt x="362223" y="0"/>
                  </a:moveTo>
                  <a:lnTo>
                    <a:pt x="315986" y="0"/>
                  </a:lnTo>
                  <a:lnTo>
                    <a:pt x="423797" y="104833"/>
                  </a:lnTo>
                  <a:lnTo>
                    <a:pt x="470034" y="104833"/>
                  </a:lnTo>
                  <a:close/>
                  <a:moveTo>
                    <a:pt x="464131" y="0"/>
                  </a:moveTo>
                  <a:lnTo>
                    <a:pt x="417894" y="0"/>
                  </a:lnTo>
                  <a:lnTo>
                    <a:pt x="525650" y="104833"/>
                  </a:lnTo>
                  <a:lnTo>
                    <a:pt x="571942" y="104833"/>
                  </a:lnTo>
                  <a:close/>
                  <a:moveTo>
                    <a:pt x="566039" y="0"/>
                  </a:moveTo>
                  <a:lnTo>
                    <a:pt x="519747" y="0"/>
                  </a:lnTo>
                  <a:lnTo>
                    <a:pt x="627558" y="104833"/>
                  </a:lnTo>
                  <a:lnTo>
                    <a:pt x="673795" y="104833"/>
                  </a:lnTo>
                  <a:close/>
                  <a:moveTo>
                    <a:pt x="667891" y="0"/>
                  </a:moveTo>
                  <a:lnTo>
                    <a:pt x="622151" y="0"/>
                  </a:lnTo>
                  <a:lnTo>
                    <a:pt x="729466" y="104833"/>
                  </a:lnTo>
                  <a:lnTo>
                    <a:pt x="775703" y="104833"/>
                  </a:lnTo>
                  <a:close/>
                  <a:moveTo>
                    <a:pt x="770297" y="0"/>
                  </a:moveTo>
                  <a:lnTo>
                    <a:pt x="724005" y="0"/>
                  </a:lnTo>
                  <a:lnTo>
                    <a:pt x="831816" y="104833"/>
                  </a:lnTo>
                  <a:lnTo>
                    <a:pt x="878108" y="104833"/>
                  </a:lnTo>
                  <a:close/>
                  <a:moveTo>
                    <a:pt x="872203" y="0"/>
                  </a:moveTo>
                  <a:lnTo>
                    <a:pt x="825911" y="0"/>
                  </a:lnTo>
                  <a:lnTo>
                    <a:pt x="933722" y="104833"/>
                  </a:lnTo>
                  <a:lnTo>
                    <a:pt x="979959" y="104833"/>
                  </a:lnTo>
                  <a:close/>
                  <a:moveTo>
                    <a:pt x="974057" y="0"/>
                  </a:moveTo>
                  <a:lnTo>
                    <a:pt x="927820" y="0"/>
                  </a:lnTo>
                  <a:lnTo>
                    <a:pt x="1035576" y="104833"/>
                  </a:lnTo>
                  <a:lnTo>
                    <a:pt x="1081868" y="104833"/>
                  </a:lnTo>
                  <a:close/>
                  <a:moveTo>
                    <a:pt x="1075964" y="0"/>
                  </a:moveTo>
                  <a:lnTo>
                    <a:pt x="1030169" y="0"/>
                  </a:lnTo>
                  <a:lnTo>
                    <a:pt x="1137484" y="104833"/>
                  </a:lnTo>
                  <a:lnTo>
                    <a:pt x="1183775" y="104833"/>
                  </a:lnTo>
                  <a:close/>
                  <a:moveTo>
                    <a:pt x="1178369" y="0"/>
                  </a:moveTo>
                  <a:lnTo>
                    <a:pt x="1132077" y="0"/>
                  </a:lnTo>
                  <a:lnTo>
                    <a:pt x="1239888" y="104833"/>
                  </a:lnTo>
                  <a:lnTo>
                    <a:pt x="1286125" y="104833"/>
                  </a:lnTo>
                  <a:close/>
                </a:path>
              </a:pathLst>
            </a:custGeom>
            <a:gradFill>
              <a:gsLst>
                <a:gs pos="30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90" name="图形"/>
            <p:cNvSpPr/>
            <p:nvPr userDrawn="1">
              <p:custDataLst>
                <p:tags r:id="rId17"/>
              </p:custDataLst>
            </p:nvPr>
          </p:nvSpPr>
          <p:spPr>
            <a:xfrm>
              <a:off x="1339177" y="6386409"/>
              <a:ext cx="131420" cy="131420"/>
            </a:xfrm>
            <a:prstGeom prst="ellipse">
              <a:avLst/>
            </a:prstGeom>
            <a:grpFill/>
            <a:ln>
              <a:solidFill>
                <a:srgbClr val="93C9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pic>
        <p:nvPicPr>
          <p:cNvPr id="91" name="图形" descr="112172-removebg-preview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8"/>
          <a:srcRect t="23007" b="23998"/>
          <a:stretch>
            <a:fillRect/>
          </a:stretch>
        </p:blipFill>
        <p:spPr>
          <a:xfrm>
            <a:off x="32385" y="968377"/>
            <a:ext cx="5603875" cy="4454525"/>
          </a:xfrm>
          <a:prstGeom prst="rect">
            <a:avLst/>
          </a:prstGeom>
        </p:spPr>
      </p:pic>
      <p:sp>
        <p:nvSpPr>
          <p:cNvPr id="92" name="图形"/>
          <p:cNvSpPr txBox="1"/>
          <p:nvPr>
            <p:custDataLst>
              <p:tags r:id="rId4"/>
            </p:custDataLst>
          </p:nvPr>
        </p:nvSpPr>
        <p:spPr>
          <a:xfrm>
            <a:off x="5352415" y="1206502"/>
            <a:ext cx="6096000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800" noProof="0" dirty="0">
                <a:ln w="25400">
                  <a:solidFill>
                    <a:prstClr val="white"/>
                  </a:solidFill>
                </a:ln>
                <a:solidFill>
                  <a:srgbClr val="3293F6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93" name="图形"/>
          <p:cNvSpPr txBox="1"/>
          <p:nvPr>
            <p:custDataLst>
              <p:tags r:id="rId5"/>
            </p:custDataLst>
          </p:nvPr>
        </p:nvSpPr>
        <p:spPr>
          <a:xfrm>
            <a:off x="5408929" y="3129282"/>
            <a:ext cx="5107943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5800" dirty="0">
                <a:latin typeface="思源宋体 CN Heavy" panose="02020900000000000000" charset="-122"/>
                <a:ea typeface="思源宋体 CN Heavy" panose="02020900000000000000" charset="-122"/>
                <a:cs typeface="思源黑体旧字形 Light" panose="020B0300000000000000" charset="-128"/>
                <a:sym typeface="+mn-ea"/>
              </a:rPr>
              <a:t>功能集成</a:t>
            </a:r>
          </a:p>
        </p:txBody>
      </p:sp>
      <p:grpSp>
        <p:nvGrpSpPr>
          <p:cNvPr id="95" name="图形"/>
          <p:cNvGrpSpPr/>
          <p:nvPr/>
        </p:nvGrpSpPr>
        <p:grpSpPr>
          <a:xfrm>
            <a:off x="10402572" y="5499735"/>
            <a:ext cx="1160145" cy="114300"/>
            <a:chOff x="14679" y="7893"/>
            <a:chExt cx="1827" cy="180"/>
          </a:xfrm>
          <a:gradFill>
            <a:gsLst>
              <a:gs pos="76000">
                <a:srgbClr val="3293F6"/>
              </a:gs>
              <a:gs pos="0">
                <a:srgbClr val="65E0FA"/>
              </a:gs>
            </a:gsLst>
            <a:lin ang="10800000" scaled="0"/>
          </a:gradFill>
        </p:grpSpPr>
        <p:sp>
          <p:nvSpPr>
            <p:cNvPr id="96" name="图形"/>
            <p:cNvSpPr/>
            <p:nvPr>
              <p:custDataLst>
                <p:tags r:id="rId10"/>
              </p:custDataLst>
            </p:nvPr>
          </p:nvSpPr>
          <p:spPr>
            <a:xfrm>
              <a:off x="15667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7" name="图形"/>
            <p:cNvSpPr/>
            <p:nvPr>
              <p:custDataLst>
                <p:tags r:id="rId11"/>
              </p:custDataLst>
            </p:nvPr>
          </p:nvSpPr>
          <p:spPr>
            <a:xfrm>
              <a:off x="1599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8" name="图形"/>
            <p:cNvSpPr/>
            <p:nvPr>
              <p:custDataLst>
                <p:tags r:id="rId12"/>
              </p:custDataLst>
            </p:nvPr>
          </p:nvSpPr>
          <p:spPr>
            <a:xfrm>
              <a:off x="1632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9" name="图形"/>
            <p:cNvSpPr/>
            <p:nvPr>
              <p:custDataLst>
                <p:tags r:id="rId13"/>
              </p:custDataLst>
            </p:nvPr>
          </p:nvSpPr>
          <p:spPr>
            <a:xfrm>
              <a:off x="14679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0" name="图形"/>
            <p:cNvSpPr/>
            <p:nvPr>
              <p:custDataLst>
                <p:tags r:id="rId14"/>
              </p:custDataLst>
            </p:nvPr>
          </p:nvSpPr>
          <p:spPr>
            <a:xfrm>
              <a:off x="1500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1" name="图形"/>
            <p:cNvSpPr/>
            <p:nvPr>
              <p:custDataLst>
                <p:tags r:id="rId15"/>
              </p:custDataLst>
            </p:nvPr>
          </p:nvSpPr>
          <p:spPr>
            <a:xfrm>
              <a:off x="1533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</p:grpSp>
      <p:sp>
        <p:nvSpPr>
          <p:cNvPr id="103" name="图形"/>
          <p:cNvSpPr/>
          <p:nvPr>
            <p:custDataLst>
              <p:tags r:id="rId6"/>
            </p:custDataLst>
          </p:nvPr>
        </p:nvSpPr>
        <p:spPr>
          <a:xfrm>
            <a:off x="8758538" y="2012027"/>
            <a:ext cx="280959" cy="280960"/>
          </a:xfrm>
          <a:prstGeom prst="rect">
            <a:avLst/>
          </a:prstGeom>
          <a:blipFill>
            <a:blip r:embed="rId3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思源黑体旧字形 Light" panose="020B0300000000000000" charset="-128"/>
            </a:endParaRPr>
          </a:p>
        </p:txBody>
      </p:sp>
      <p:cxnSp>
        <p:nvCxnSpPr>
          <p:cNvPr id="105" name="图形"/>
          <p:cNvCxnSpPr/>
          <p:nvPr>
            <p:custDataLst>
              <p:tags r:id="rId7"/>
            </p:custDataLst>
          </p:nvPr>
        </p:nvCxnSpPr>
        <p:spPr>
          <a:xfrm flipV="1">
            <a:off x="5456555" y="5555617"/>
            <a:ext cx="4709160" cy="12065"/>
          </a:xfrm>
          <a:prstGeom prst="line">
            <a:avLst/>
          </a:prstGeom>
          <a:ln w="22225">
            <a:solidFill>
              <a:schemeClr val="bg2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图形"/>
          <p:cNvGrpSpPr/>
          <p:nvPr/>
        </p:nvGrpSpPr>
        <p:grpSpPr>
          <a:xfrm>
            <a:off x="8985249" y="2441577"/>
            <a:ext cx="2254251" cy="461645"/>
            <a:chOff x="11652" y="3732"/>
            <a:chExt cx="2792" cy="727"/>
          </a:xfrm>
        </p:grpSpPr>
        <p:sp>
          <p:nvSpPr>
            <p:cNvPr id="107" name="图形"/>
            <p:cNvSpPr/>
            <p:nvPr>
              <p:custDataLst>
                <p:tags r:id="rId8"/>
              </p:custDataLst>
            </p:nvPr>
          </p:nvSpPr>
          <p:spPr>
            <a:xfrm>
              <a:off x="11652" y="3742"/>
              <a:ext cx="2623" cy="707"/>
            </a:xfrm>
            <a:prstGeom prst="roundRect">
              <a:avLst>
                <a:gd name="adj" fmla="val 50000"/>
              </a:avLst>
            </a:prstGeom>
            <a:gradFill>
              <a:gsLst>
                <a:gs pos="9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endParaRPr>
            </a:p>
          </p:txBody>
        </p:sp>
        <p:sp>
          <p:nvSpPr>
            <p:cNvPr id="108" name="图形"/>
            <p:cNvSpPr txBox="1"/>
            <p:nvPr>
              <p:custDataLst>
                <p:tags r:id="rId9"/>
              </p:custDataLst>
            </p:nvPr>
          </p:nvSpPr>
          <p:spPr>
            <a:xfrm>
              <a:off x="11730" y="3732"/>
              <a:ext cx="2714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effectLst>
                    <a:outerShdw blurRad="431800" sx="102000" sy="102000" algn="ctr" rotWithShape="0">
                      <a:prstClr val="black">
                        <a:alpha val="13000"/>
                      </a:prstClr>
                    </a:outerShdw>
                  </a:effectLst>
                  <a:latin typeface="思源宋体 CN Heavy" panose="02020900000000000000" charset="-122"/>
                  <a:ea typeface="思源宋体 CN Heavy" panose="02020900000000000000" charset="-122"/>
                  <a:cs typeface="思源黑体旧字形 Light" panose="020B0300000000000000" charset="-128"/>
                  <a:sym typeface="+mn-ea"/>
                </a:rPr>
                <a:t>PART FOUR</a:t>
              </a:r>
            </a:p>
          </p:txBody>
        </p:sp>
      </p:grpSp>
    </p:spTree>
    <p:custDataLst>
      <p:tags r:id="rId1"/>
    </p:custDataLst>
  </p:cSld>
  <p:clrMapOvr>
    <a:masterClrMapping/>
  </p:clrMapOvr>
  <p:transition advTm="2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92" grpId="0"/>
      <p:bldP spid="92" grpId="1"/>
      <p:bldP spid="93" grpId="0"/>
      <p:bldP spid="93" grpId="1"/>
      <p:bldP spid="103" grpId="0" bldLvl="0" animBg="1"/>
      <p:bldP spid="10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263AB-E4C0-2AD4-EE80-55ABF101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16FDAED-7F89-68C1-7483-358F93F8DBA7}"/>
              </a:ext>
            </a:extLst>
          </p:cNvPr>
          <p:cNvSpPr/>
          <p:nvPr/>
        </p:nvSpPr>
        <p:spPr>
          <a:xfrm>
            <a:off x="548098" y="231831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功能集成：初始化封装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99EE46-83A3-E0E1-2320-7CE0472FA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31" y="1494559"/>
            <a:ext cx="5387769" cy="17959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1496BA-019A-EC92-4D4B-B257F3C38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811" y="1090273"/>
            <a:ext cx="3754692" cy="2569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CBB4C2-D4AD-7639-E0C0-F84C10093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64" y="3581764"/>
            <a:ext cx="5171767" cy="2786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009301-FA06-5DEA-138D-C3F97418B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000" y="3923070"/>
            <a:ext cx="6257000" cy="234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4786627"/>
      </p:ext>
    </p:extLst>
  </p:cSld>
  <p:clrMapOvr>
    <a:masterClrMapping/>
  </p:clrMapOvr>
  <p:transition advTm="2000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F0A75-8649-EFAA-5CE3-4FA300EDB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>
            <a:extLst>
              <a:ext uri="{FF2B5EF4-FFF2-40B4-BE49-F238E27FC236}">
                <a16:creationId xmlns:a16="http://schemas.microsoft.com/office/drawing/2014/main" id="{130FAA43-05E5-A310-62EF-A66756E4533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716706" y="5628"/>
            <a:ext cx="4307535" cy="627926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C3F5FD">
                  <a:alpha val="0"/>
                </a:srgbClr>
              </a:gs>
              <a:gs pos="100000">
                <a:srgbClr val="65E0F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grpSp>
        <p:nvGrpSpPr>
          <p:cNvPr id="34" name="图形">
            <a:extLst>
              <a:ext uri="{FF2B5EF4-FFF2-40B4-BE49-F238E27FC236}">
                <a16:creationId xmlns:a16="http://schemas.microsoft.com/office/drawing/2014/main" id="{698B50CA-EAC4-F14D-2F73-C583954B4BB8}"/>
              </a:ext>
            </a:extLst>
          </p:cNvPr>
          <p:cNvGrpSpPr/>
          <p:nvPr userDrawn="1"/>
        </p:nvGrpSpPr>
        <p:grpSpPr>
          <a:xfrm>
            <a:off x="4006333" y="577788"/>
            <a:ext cx="1807453" cy="567970"/>
            <a:chOff x="9404335" y="680601"/>
            <a:chExt cx="1807453" cy="567970"/>
          </a:xfrm>
        </p:grpSpPr>
        <p:grpSp>
          <p:nvGrpSpPr>
            <p:cNvPr id="59" name="Google Shape;350;p5">
              <a:extLst>
                <a:ext uri="{FF2B5EF4-FFF2-40B4-BE49-F238E27FC236}">
                  <a16:creationId xmlns:a16="http://schemas.microsoft.com/office/drawing/2014/main" id="{99BC00FB-C3D7-33A3-E5B5-AB74DBA92850}"/>
                </a:ext>
              </a:extLst>
            </p:cNvPr>
            <p:cNvGrpSpPr/>
            <p:nvPr userDrawn="1"/>
          </p:nvGrpSpPr>
          <p:grpSpPr>
            <a:xfrm rot="5400000" flipH="1">
              <a:off x="10027095" y="57841"/>
              <a:ext cx="478121" cy="1723642"/>
              <a:chOff x="8507961" y="909184"/>
              <a:chExt cx="391069" cy="1409817"/>
            </a:xfrm>
          </p:grpSpPr>
          <p:grpSp>
            <p:nvGrpSpPr>
              <p:cNvPr id="60" name="Google Shape;351;p5">
                <a:extLst>
                  <a:ext uri="{FF2B5EF4-FFF2-40B4-BE49-F238E27FC236}">
                    <a16:creationId xmlns:a16="http://schemas.microsoft.com/office/drawing/2014/main" id="{BDB3FDB2-6376-1FCF-3C30-9B0E3313A6E9}"/>
                  </a:ext>
                </a:extLst>
              </p:cNvPr>
              <p:cNvGrpSpPr/>
              <p:nvPr/>
            </p:nvGrpSpPr>
            <p:grpSpPr>
              <a:xfrm flipH="1">
                <a:off x="8784713" y="1897771"/>
                <a:ext cx="114317" cy="421230"/>
                <a:chOff x="9037542" y="4257853"/>
                <a:chExt cx="114169" cy="420684"/>
              </a:xfrm>
            </p:grpSpPr>
            <p:sp>
              <p:nvSpPr>
                <p:cNvPr id="61" name="图形">
                  <a:extLst>
                    <a:ext uri="{FF2B5EF4-FFF2-40B4-BE49-F238E27FC236}">
                      <a16:creationId xmlns:a16="http://schemas.microsoft.com/office/drawing/2014/main" id="{959F411A-622E-4150-B858-66CE7C94E691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9037542" y="4257853"/>
                  <a:ext cx="114169" cy="114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11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10"/>
                      </a:lnTo>
                      <a:lnTo>
                        <a:pt x="1" y="28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2" name="图形">
                  <a:extLst>
                    <a:ext uri="{FF2B5EF4-FFF2-40B4-BE49-F238E27FC236}">
                      <a16:creationId xmlns:a16="http://schemas.microsoft.com/office/drawing/2014/main" id="{C44D13CF-527E-0702-7699-B2481F5B1109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9037542" y="4411456"/>
                  <a:ext cx="114169" cy="113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3" extrusionOk="0">
                      <a:moveTo>
                        <a:pt x="1" y="1"/>
                      </a:moveTo>
                      <a:lnTo>
                        <a:pt x="2811" y="1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3" name="图形">
                  <a:extLst>
                    <a:ext uri="{FF2B5EF4-FFF2-40B4-BE49-F238E27FC236}">
                      <a16:creationId xmlns:a16="http://schemas.microsoft.com/office/drawing/2014/main" id="{E7FE1BE3-D476-0A0D-F07F-A0E83A079223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9037542" y="4564734"/>
                  <a:ext cx="114169" cy="11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2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sp>
            <p:nvSpPr>
              <p:cNvPr id="64" name="图形">
                <a:extLst>
                  <a:ext uri="{FF2B5EF4-FFF2-40B4-BE49-F238E27FC236}">
                    <a16:creationId xmlns:a16="http://schemas.microsoft.com/office/drawing/2014/main" id="{65CDC732-1373-9AFF-8EB5-E9F5B317289A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8507961" y="909184"/>
                <a:ext cx="331700" cy="10114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40456" extrusionOk="0">
                    <a:moveTo>
                      <a:pt x="13268" y="40456"/>
                    </a:moveTo>
                    <a:lnTo>
                      <a:pt x="13268" y="1247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</p:grpSp>
        <p:sp>
          <p:nvSpPr>
            <p:cNvPr id="65" name="图形">
              <a:extLst>
                <a:ext uri="{FF2B5EF4-FFF2-40B4-BE49-F238E27FC236}">
                  <a16:creationId xmlns:a16="http://schemas.microsoft.com/office/drawing/2014/main" id="{CABCE6C2-A213-5895-47EB-2F56E9E3061B}"/>
                </a:ext>
              </a:extLst>
            </p:cNvPr>
            <p:cNvSpPr/>
            <p:nvPr userDrawn="1">
              <p:custDataLst>
                <p:tags r:id="rId32"/>
              </p:custDataLst>
            </p:nvPr>
          </p:nvSpPr>
          <p:spPr>
            <a:xfrm>
              <a:off x="11080368" y="1117151"/>
              <a:ext cx="131420" cy="131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grpSp>
        <p:nvGrpSpPr>
          <p:cNvPr id="66" name="图形">
            <a:extLst>
              <a:ext uri="{FF2B5EF4-FFF2-40B4-BE49-F238E27FC236}">
                <a16:creationId xmlns:a16="http://schemas.microsoft.com/office/drawing/2014/main" id="{25DDBEC0-9942-0BFD-C230-D2C1C7C11224}"/>
              </a:ext>
            </a:extLst>
          </p:cNvPr>
          <p:cNvGrpSpPr/>
          <p:nvPr userDrawn="1"/>
        </p:nvGrpSpPr>
        <p:grpSpPr>
          <a:xfrm>
            <a:off x="11543718" y="302684"/>
            <a:ext cx="324853" cy="1916215"/>
            <a:chOff x="11067253" y="3844910"/>
            <a:chExt cx="428835" cy="252957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67" name="Group 19">
              <a:extLst>
                <a:ext uri="{FF2B5EF4-FFF2-40B4-BE49-F238E27FC236}">
                  <a16:creationId xmlns:a16="http://schemas.microsoft.com/office/drawing/2014/main" id="{4466A00E-82AA-569F-D356-1B837453A79E}"/>
                </a:ext>
              </a:extLst>
            </p:cNvPr>
            <p:cNvGrpSpPr/>
            <p:nvPr userDrawn="1"/>
          </p:nvGrpSpPr>
          <p:grpSpPr>
            <a:xfrm>
              <a:off x="11067253" y="3844910"/>
              <a:ext cx="428835" cy="2529576"/>
              <a:chOff x="10460214" y="4181769"/>
              <a:chExt cx="428835" cy="2529576"/>
            </a:xfrm>
            <a:grpFill/>
          </p:grpSpPr>
          <p:grpSp>
            <p:nvGrpSpPr>
              <p:cNvPr id="68" name="Google Shape;1977;p43">
                <a:extLst>
                  <a:ext uri="{FF2B5EF4-FFF2-40B4-BE49-F238E27FC236}">
                    <a16:creationId xmlns:a16="http://schemas.microsoft.com/office/drawing/2014/main" id="{66161A71-B1D5-2F55-35D6-16C8C11228FF}"/>
                  </a:ext>
                </a:extLst>
              </p:cNvPr>
              <p:cNvGrpSpPr/>
              <p:nvPr userDrawn="1"/>
            </p:nvGrpSpPr>
            <p:grpSpPr>
              <a:xfrm>
                <a:off x="10460214" y="4181769"/>
                <a:ext cx="428835" cy="428835"/>
                <a:chOff x="8380157" y="546043"/>
                <a:chExt cx="273300" cy="273300"/>
              </a:xfrm>
              <a:grpFill/>
            </p:grpSpPr>
            <p:sp>
              <p:nvSpPr>
                <p:cNvPr id="69" name="图形">
                  <a:extLst>
                    <a:ext uri="{FF2B5EF4-FFF2-40B4-BE49-F238E27FC236}">
                      <a16:creationId xmlns:a16="http://schemas.microsoft.com/office/drawing/2014/main" id="{2C73DAAD-E540-A192-2955-8BA6BB536935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8380157" y="546043"/>
                  <a:ext cx="273300" cy="2733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rgbClr val="F6FEFF"/>
                  </a:solidFill>
                </a:ln>
                <a:effectLst>
                  <a:outerShdw blurRad="57150" dist="9525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70" name="图形">
                  <a:extLst>
                    <a:ext uri="{FF2B5EF4-FFF2-40B4-BE49-F238E27FC236}">
                      <a16:creationId xmlns:a16="http://schemas.microsoft.com/office/drawing/2014/main" id="{0577056F-7E15-01E8-6279-00AA8397A3EB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8418857" y="584743"/>
                  <a:ext cx="195900" cy="1959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cxnSp>
            <p:nvCxnSpPr>
              <p:cNvPr id="71" name="图形">
                <a:extLst>
                  <a:ext uri="{FF2B5EF4-FFF2-40B4-BE49-F238E27FC236}">
                    <a16:creationId xmlns:a16="http://schemas.microsoft.com/office/drawing/2014/main" id="{07FA95B7-954C-AEF5-1667-98C124D04BCC}"/>
                  </a:ext>
                </a:extLst>
              </p:cNvPr>
              <p:cNvCxnSpPr/>
              <p:nvPr userDrawn="1">
                <p:custDataLst>
                  <p:tags r:id="rId29"/>
                </p:custDataLst>
              </p:nvPr>
            </p:nvCxnSpPr>
            <p:spPr>
              <a:xfrm>
                <a:off x="10674635" y="4552545"/>
                <a:ext cx="0" cy="21588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" name="Group 20">
              <a:extLst>
                <a:ext uri="{FF2B5EF4-FFF2-40B4-BE49-F238E27FC236}">
                  <a16:creationId xmlns:a16="http://schemas.microsoft.com/office/drawing/2014/main" id="{ECF2E937-0B97-D894-40EE-AA3923522AC1}"/>
                </a:ext>
              </a:extLst>
            </p:cNvPr>
            <p:cNvGrpSpPr/>
            <p:nvPr userDrawn="1"/>
          </p:nvGrpSpPr>
          <p:grpSpPr>
            <a:xfrm rot="16200000">
              <a:off x="11024172" y="5612130"/>
              <a:ext cx="514996" cy="139764"/>
              <a:chOff x="10114279" y="833002"/>
              <a:chExt cx="514996" cy="139764"/>
            </a:xfrm>
            <a:grpFill/>
          </p:grpSpPr>
          <p:sp>
            <p:nvSpPr>
              <p:cNvPr id="73" name="图形">
                <a:extLst>
                  <a:ext uri="{FF2B5EF4-FFF2-40B4-BE49-F238E27FC236}">
                    <a16:creationId xmlns:a16="http://schemas.microsoft.com/office/drawing/2014/main" id="{D74EAB8C-A9F3-D675-2BC2-43F27DF97AF5}"/>
                  </a:ext>
                </a:extLst>
              </p:cNvPr>
              <p:cNvSpPr/>
              <p:nvPr userDrawn="1">
                <p:custDataLst>
                  <p:tags r:id="rId26"/>
                </p:custDataLst>
              </p:nvPr>
            </p:nvSpPr>
            <p:spPr>
              <a:xfrm rot="5400000">
                <a:off x="10489511" y="833002"/>
                <a:ext cx="139764" cy="13976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4" name="图形">
                <a:extLst>
                  <a:ext uri="{FF2B5EF4-FFF2-40B4-BE49-F238E27FC236}">
                    <a16:creationId xmlns:a16="http://schemas.microsoft.com/office/drawing/2014/main" id="{88DFC168-E840-2EAC-0EB4-0F90C215CC17}"/>
                  </a:ext>
                </a:extLst>
              </p:cNvPr>
              <p:cNvSpPr/>
              <p:nvPr userDrawn="1">
                <p:custDataLst>
                  <p:tags r:id="rId27"/>
                </p:custDataLst>
              </p:nvPr>
            </p:nvSpPr>
            <p:spPr>
              <a:xfrm rot="5400000">
                <a:off x="10301671" y="833201"/>
                <a:ext cx="139764" cy="13936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5" name="图形">
                <a:extLst>
                  <a:ext uri="{FF2B5EF4-FFF2-40B4-BE49-F238E27FC236}">
                    <a16:creationId xmlns:a16="http://schemas.microsoft.com/office/drawing/2014/main" id="{6BD4D9B7-6078-36CC-0129-2073B6D6B630}"/>
                  </a:ext>
                </a:extLst>
              </p:cNvPr>
              <p:cNvSpPr/>
              <p:nvPr userDrawn="1">
                <p:custDataLst>
                  <p:tags r:id="rId28"/>
                </p:custDataLst>
              </p:nvPr>
            </p:nvSpPr>
            <p:spPr>
              <a:xfrm rot="5400000">
                <a:off x="10114055" y="833226"/>
                <a:ext cx="139764" cy="13931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76" name="图形">
            <a:extLst>
              <a:ext uri="{FF2B5EF4-FFF2-40B4-BE49-F238E27FC236}">
                <a16:creationId xmlns:a16="http://schemas.microsoft.com/office/drawing/2014/main" id="{C6E6185E-EE2F-1BB4-209B-3212A17B8FC6}"/>
              </a:ext>
            </a:extLst>
          </p:cNvPr>
          <p:cNvGrpSpPr/>
          <p:nvPr userDrawn="1"/>
        </p:nvGrpSpPr>
        <p:grpSpPr>
          <a:xfrm>
            <a:off x="1287948" y="2871733"/>
            <a:ext cx="3111448" cy="3111446"/>
            <a:chOff x="3237505" y="64853"/>
            <a:chExt cx="6334758" cy="6334756"/>
          </a:xfrm>
        </p:grpSpPr>
        <p:sp>
          <p:nvSpPr>
            <p:cNvPr id="77" name="图形">
              <a:extLst>
                <a:ext uri="{FF2B5EF4-FFF2-40B4-BE49-F238E27FC236}">
                  <a16:creationId xmlns:a16="http://schemas.microsoft.com/office/drawing/2014/main" id="{B7F8D2C4-DA16-E383-F4EC-E1A3E3910F81}"/>
                </a:ext>
              </a:extLst>
            </p:cNvPr>
            <p:cNvSpPr/>
            <p:nvPr userDrawn="1">
              <p:custDataLst>
                <p:tags r:id="rId22"/>
              </p:custDataLst>
            </p:nvPr>
          </p:nvSpPr>
          <p:spPr>
            <a:xfrm>
              <a:off x="3237505" y="64853"/>
              <a:ext cx="6334758" cy="6334756"/>
            </a:xfrm>
            <a:prstGeom prst="arc">
              <a:avLst>
                <a:gd name="adj1" fmla="val 5951839"/>
                <a:gd name="adj2" fmla="val 4734304"/>
              </a:avLst>
            </a:prstGeom>
            <a:solidFill>
              <a:schemeClr val="accent1">
                <a:alpha val="0"/>
              </a:schemeClr>
            </a:solidFill>
            <a:ln w="76200" cap="rnd">
              <a:solidFill>
                <a:schemeClr val="bg1"/>
              </a:solidFill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8" name="图形">
              <a:extLst>
                <a:ext uri="{FF2B5EF4-FFF2-40B4-BE49-F238E27FC236}">
                  <a16:creationId xmlns:a16="http://schemas.microsoft.com/office/drawing/2014/main" id="{90A2B745-9371-CC26-0C66-50B64F7D8EE2}"/>
                </a:ext>
              </a:extLst>
            </p:cNvPr>
            <p:cNvSpPr/>
            <p:nvPr userDrawn="1">
              <p:custDataLst>
                <p:tags r:id="rId23"/>
              </p:custDataLst>
            </p:nvPr>
          </p:nvSpPr>
          <p:spPr>
            <a:xfrm>
              <a:off x="3566823" y="394172"/>
              <a:ext cx="5676125" cy="5676121"/>
            </a:xfrm>
            <a:prstGeom prst="arc">
              <a:avLst>
                <a:gd name="adj1" fmla="val 16496349"/>
                <a:gd name="adj2" fmla="val 16113009"/>
              </a:avLst>
            </a:prstGeom>
            <a:solidFill>
              <a:schemeClr val="accent1">
                <a:alpha val="0"/>
              </a:schemeClr>
            </a:solidFill>
            <a:ln w="76200" cap="rnd">
              <a:gradFill>
                <a:gsLst>
                  <a:gs pos="0">
                    <a:srgbClr val="3293F6"/>
                  </a:gs>
                  <a:gs pos="100000">
                    <a:srgbClr val="65E0FA"/>
                  </a:gs>
                </a:gsLst>
                <a:lin ang="5400000" scaled="1"/>
              </a:gradFill>
              <a:prstDash val="sysDot"/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9" name="图形">
              <a:extLst>
                <a:ext uri="{FF2B5EF4-FFF2-40B4-BE49-F238E27FC236}">
                  <a16:creationId xmlns:a16="http://schemas.microsoft.com/office/drawing/2014/main" id="{742D096F-360D-67F6-38C0-6A20730AF07C}"/>
                </a:ext>
              </a:extLst>
            </p:cNvPr>
            <p:cNvSpPr/>
            <p:nvPr userDrawn="1">
              <p:custDataLst>
                <p:tags r:id="rId24"/>
              </p:custDataLst>
            </p:nvPr>
          </p:nvSpPr>
          <p:spPr>
            <a:xfrm>
              <a:off x="3819634" y="646981"/>
              <a:ext cx="5170500" cy="5170500"/>
            </a:xfrm>
            <a:prstGeom prst="donut">
              <a:avLst>
                <a:gd name="adj" fmla="val 5641"/>
              </a:avLst>
            </a:prstGeom>
            <a:gradFill>
              <a:gsLst>
                <a:gs pos="6000">
                  <a:srgbClr val="3293F6"/>
                </a:gs>
                <a:gs pos="100000">
                  <a:srgbClr val="65E0FA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80" name="图形">
              <a:extLst>
                <a:ext uri="{FF2B5EF4-FFF2-40B4-BE49-F238E27FC236}">
                  <a16:creationId xmlns:a16="http://schemas.microsoft.com/office/drawing/2014/main" id="{7B542DC8-B29D-6AC6-52FB-52B02E7395A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3891463" y="719466"/>
              <a:ext cx="5026843" cy="5025531"/>
            </a:xfrm>
            <a:custGeom>
              <a:avLst/>
              <a:gdLst>
                <a:gd name="connsiteX0" fmla="*/ 2470013 w 5026843"/>
                <a:gd name="connsiteY0" fmla="*/ 4895919 h 5025531"/>
                <a:gd name="connsiteX1" fmla="*/ 2487522 w 5026843"/>
                <a:gd name="connsiteY1" fmla="*/ 4895919 h 5025531"/>
                <a:gd name="connsiteX2" fmla="*/ 2486214 w 5026843"/>
                <a:gd name="connsiteY2" fmla="*/ 5025531 h 5025531"/>
                <a:gd name="connsiteX3" fmla="*/ 2468051 w 5026843"/>
                <a:gd name="connsiteY3" fmla="*/ 5024877 h 5025531"/>
                <a:gd name="connsiteX4" fmla="*/ 2573686 w 5026843"/>
                <a:gd name="connsiteY4" fmla="*/ 4895264 h 5025531"/>
                <a:gd name="connsiteX5" fmla="*/ 2576955 w 5026843"/>
                <a:gd name="connsiteY5" fmla="*/ 5024222 h 5025531"/>
                <a:gd name="connsiteX6" fmla="*/ 2558794 w 5026843"/>
                <a:gd name="connsiteY6" fmla="*/ 5024876 h 5025531"/>
                <a:gd name="connsiteX7" fmla="*/ 2556178 w 5026843"/>
                <a:gd name="connsiteY7" fmla="*/ 4895918 h 5025531"/>
                <a:gd name="connsiteX8" fmla="*/ 2383774 w 5026843"/>
                <a:gd name="connsiteY8" fmla="*/ 4893302 h 5025531"/>
                <a:gd name="connsiteX9" fmla="*/ 2401284 w 5026843"/>
                <a:gd name="connsiteY9" fmla="*/ 4893956 h 5025531"/>
                <a:gd name="connsiteX10" fmla="*/ 2395471 w 5026843"/>
                <a:gd name="connsiteY10" fmla="*/ 5022914 h 5025531"/>
                <a:gd name="connsiteX11" fmla="*/ 2377308 w 5026843"/>
                <a:gd name="connsiteY11" fmla="*/ 5022260 h 5025531"/>
                <a:gd name="connsiteX12" fmla="*/ 2659270 w 5026843"/>
                <a:gd name="connsiteY12" fmla="*/ 4891996 h 5025531"/>
                <a:gd name="connsiteX13" fmla="*/ 2667044 w 5026843"/>
                <a:gd name="connsiteY13" fmla="*/ 5021027 h 5025531"/>
                <a:gd name="connsiteX14" fmla="*/ 2648881 w 5026843"/>
                <a:gd name="connsiteY14" fmla="*/ 5022262 h 5025531"/>
                <a:gd name="connsiteX15" fmla="*/ 2642415 w 5026843"/>
                <a:gd name="connsiteY15" fmla="*/ 4893304 h 5025531"/>
                <a:gd name="connsiteX16" fmla="*/ 2298264 w 5026843"/>
                <a:gd name="connsiteY16" fmla="*/ 4886836 h 5025531"/>
                <a:gd name="connsiteX17" fmla="*/ 2315119 w 5026843"/>
                <a:gd name="connsiteY17" fmla="*/ 4888144 h 5025531"/>
                <a:gd name="connsiteX18" fmla="*/ 2304730 w 5026843"/>
                <a:gd name="connsiteY18" fmla="*/ 5017102 h 5025531"/>
                <a:gd name="connsiteX19" fmla="*/ 2286567 w 5026843"/>
                <a:gd name="connsiteY19" fmla="*/ 5015140 h 5025531"/>
                <a:gd name="connsiteX20" fmla="*/ 2745434 w 5026843"/>
                <a:gd name="connsiteY20" fmla="*/ 4885530 h 5025531"/>
                <a:gd name="connsiteX21" fmla="*/ 2757785 w 5026843"/>
                <a:gd name="connsiteY21" fmla="*/ 5013834 h 5025531"/>
                <a:gd name="connsiteX22" fmla="*/ 2739622 w 5026843"/>
                <a:gd name="connsiteY22" fmla="*/ 5015142 h 5025531"/>
                <a:gd name="connsiteX23" fmla="*/ 2727925 w 5026843"/>
                <a:gd name="connsiteY23" fmla="*/ 4886838 h 5025531"/>
                <a:gd name="connsiteX24" fmla="*/ 2212681 w 5026843"/>
                <a:gd name="connsiteY24" fmla="*/ 4877101 h 5025531"/>
                <a:gd name="connsiteX25" fmla="*/ 2229537 w 5026843"/>
                <a:gd name="connsiteY25" fmla="*/ 4879063 h 5025531"/>
                <a:gd name="connsiteX26" fmla="*/ 2214643 w 5026843"/>
                <a:gd name="connsiteY26" fmla="*/ 5008019 h 5025531"/>
                <a:gd name="connsiteX27" fmla="*/ 2196480 w 5026843"/>
                <a:gd name="connsiteY27" fmla="*/ 5005476 h 5025531"/>
                <a:gd name="connsiteX28" fmla="*/ 2831018 w 5026843"/>
                <a:gd name="connsiteY28" fmla="*/ 4875139 h 5025531"/>
                <a:gd name="connsiteX29" fmla="*/ 2847873 w 5026843"/>
                <a:gd name="connsiteY29" fmla="*/ 5003516 h 5025531"/>
                <a:gd name="connsiteX30" fmla="*/ 2829710 w 5026843"/>
                <a:gd name="connsiteY30" fmla="*/ 5005477 h 5025531"/>
                <a:gd name="connsiteX31" fmla="*/ 2813509 w 5026843"/>
                <a:gd name="connsiteY31" fmla="*/ 4877101 h 5025531"/>
                <a:gd name="connsiteX32" fmla="*/ 2127170 w 5026843"/>
                <a:gd name="connsiteY32" fmla="*/ 4865477 h 5025531"/>
                <a:gd name="connsiteX33" fmla="*/ 2143954 w 5026843"/>
                <a:gd name="connsiteY33" fmla="*/ 4868020 h 5025531"/>
                <a:gd name="connsiteX34" fmla="*/ 2124555 w 5026843"/>
                <a:gd name="connsiteY34" fmla="*/ 4996394 h 5025531"/>
                <a:gd name="connsiteX35" fmla="*/ 2106391 w 5026843"/>
                <a:gd name="connsiteY35" fmla="*/ 4993125 h 5025531"/>
                <a:gd name="connsiteX36" fmla="*/ 2915876 w 5026843"/>
                <a:gd name="connsiteY36" fmla="*/ 4862209 h 5025531"/>
                <a:gd name="connsiteX37" fmla="*/ 2937308 w 5026843"/>
                <a:gd name="connsiteY37" fmla="*/ 4989857 h 5025531"/>
                <a:gd name="connsiteX38" fmla="*/ 2919799 w 5026843"/>
                <a:gd name="connsiteY38" fmla="*/ 4993127 h 5025531"/>
                <a:gd name="connsiteX39" fmla="*/ 2899021 w 5026843"/>
                <a:gd name="connsiteY39" fmla="*/ 4865478 h 5025531"/>
                <a:gd name="connsiteX40" fmla="*/ 2042893 w 5026843"/>
                <a:gd name="connsiteY40" fmla="*/ 4849857 h 5025531"/>
                <a:gd name="connsiteX41" fmla="*/ 2059748 w 5026843"/>
                <a:gd name="connsiteY41" fmla="*/ 4853127 h 5025531"/>
                <a:gd name="connsiteX42" fmla="*/ 2035119 w 5026843"/>
                <a:gd name="connsiteY42" fmla="*/ 4980195 h 5025531"/>
                <a:gd name="connsiteX43" fmla="*/ 2016956 w 5026843"/>
                <a:gd name="connsiteY43" fmla="*/ 4976926 h 5025531"/>
                <a:gd name="connsiteX44" fmla="*/ 3000806 w 5026843"/>
                <a:gd name="connsiteY44" fmla="*/ 4846660 h 5025531"/>
                <a:gd name="connsiteX45" fmla="*/ 3026743 w 5026843"/>
                <a:gd name="connsiteY45" fmla="*/ 4973656 h 5025531"/>
                <a:gd name="connsiteX46" fmla="*/ 3009234 w 5026843"/>
                <a:gd name="connsiteY46" fmla="*/ 4976925 h 5025531"/>
                <a:gd name="connsiteX47" fmla="*/ 2983950 w 5026843"/>
                <a:gd name="connsiteY47" fmla="*/ 4849857 h 5025531"/>
                <a:gd name="connsiteX48" fmla="*/ 3000806 w 5026843"/>
                <a:gd name="connsiteY48" fmla="*/ 4846660 h 5025531"/>
                <a:gd name="connsiteX49" fmla="*/ 1958618 w 5026843"/>
                <a:gd name="connsiteY49" fmla="*/ 4831113 h 5025531"/>
                <a:gd name="connsiteX50" fmla="*/ 1975473 w 5026843"/>
                <a:gd name="connsiteY50" fmla="*/ 4834963 h 5025531"/>
                <a:gd name="connsiteX51" fmla="*/ 1946340 w 5026843"/>
                <a:gd name="connsiteY51" fmla="*/ 4961378 h 5025531"/>
                <a:gd name="connsiteX52" fmla="*/ 1928831 w 5026843"/>
                <a:gd name="connsiteY52" fmla="*/ 4956801 h 5025531"/>
                <a:gd name="connsiteX53" fmla="*/ 3084428 w 5026843"/>
                <a:gd name="connsiteY53" fmla="*/ 4827190 h 5025531"/>
                <a:gd name="connsiteX54" fmla="*/ 3115524 w 5026843"/>
                <a:gd name="connsiteY54" fmla="*/ 4952951 h 5025531"/>
                <a:gd name="connsiteX55" fmla="*/ 3097360 w 5026843"/>
                <a:gd name="connsiteY55" fmla="*/ 4956802 h 5025531"/>
                <a:gd name="connsiteX56" fmla="*/ 3067573 w 5026843"/>
                <a:gd name="connsiteY56" fmla="*/ 4831113 h 5025531"/>
                <a:gd name="connsiteX57" fmla="*/ 1874995 w 5026843"/>
                <a:gd name="connsiteY57" fmla="*/ 4809681 h 5025531"/>
                <a:gd name="connsiteX58" fmla="*/ 1891851 w 5026843"/>
                <a:gd name="connsiteY58" fmla="*/ 4814258 h 5025531"/>
                <a:gd name="connsiteX59" fmla="*/ 1858140 w 5026843"/>
                <a:gd name="connsiteY59" fmla="*/ 4939365 h 5025531"/>
                <a:gd name="connsiteX60" fmla="*/ 1840631 w 5026843"/>
                <a:gd name="connsiteY60" fmla="*/ 4934134 h 5025531"/>
                <a:gd name="connsiteX61" fmla="*/ 3167395 w 5026843"/>
                <a:gd name="connsiteY61" fmla="*/ 4805175 h 5025531"/>
                <a:gd name="connsiteX62" fmla="*/ 3202995 w 5026843"/>
                <a:gd name="connsiteY62" fmla="*/ 4929627 h 5025531"/>
                <a:gd name="connsiteX63" fmla="*/ 3185558 w 5026843"/>
                <a:gd name="connsiteY63" fmla="*/ 4934132 h 5025531"/>
                <a:gd name="connsiteX64" fmla="*/ 3151194 w 5026843"/>
                <a:gd name="connsiteY64" fmla="*/ 4809679 h 5025531"/>
                <a:gd name="connsiteX65" fmla="*/ 1792683 w 5026843"/>
                <a:gd name="connsiteY65" fmla="*/ 4785706 h 5025531"/>
                <a:gd name="connsiteX66" fmla="*/ 1808885 w 5026843"/>
                <a:gd name="connsiteY66" fmla="*/ 4790937 h 5025531"/>
                <a:gd name="connsiteX67" fmla="*/ 1770669 w 5026843"/>
                <a:gd name="connsiteY67" fmla="*/ 4914736 h 5025531"/>
                <a:gd name="connsiteX68" fmla="*/ 1753813 w 5026843"/>
                <a:gd name="connsiteY68" fmla="*/ 4908851 h 5025531"/>
                <a:gd name="connsiteX69" fmla="*/ 3249710 w 5026843"/>
                <a:gd name="connsiteY69" fmla="*/ 4779894 h 5025531"/>
                <a:gd name="connsiteX70" fmla="*/ 3289886 w 5026843"/>
                <a:gd name="connsiteY70" fmla="*/ 4903039 h 5025531"/>
                <a:gd name="connsiteX71" fmla="*/ 3272377 w 5026843"/>
                <a:gd name="connsiteY71" fmla="*/ 4908852 h 5025531"/>
                <a:gd name="connsiteX72" fmla="*/ 3233509 w 5026843"/>
                <a:gd name="connsiteY72" fmla="*/ 4785706 h 5025531"/>
                <a:gd name="connsiteX73" fmla="*/ 1711022 w 5026843"/>
                <a:gd name="connsiteY73" fmla="*/ 4757881 h 5025531"/>
                <a:gd name="connsiteX74" fmla="*/ 1727224 w 5026843"/>
                <a:gd name="connsiteY74" fmla="*/ 4763693 h 5025531"/>
                <a:gd name="connsiteX75" fmla="*/ 1685085 w 5026843"/>
                <a:gd name="connsiteY75" fmla="*/ 4885530 h 5025531"/>
                <a:gd name="connsiteX76" fmla="*/ 1667649 w 5026843"/>
                <a:gd name="connsiteY76" fmla="*/ 4879717 h 5025531"/>
                <a:gd name="connsiteX77" fmla="*/ 3331371 w 5026843"/>
                <a:gd name="connsiteY77" fmla="*/ 4752648 h 5025531"/>
                <a:gd name="connsiteX78" fmla="*/ 3376053 w 5026843"/>
                <a:gd name="connsiteY78" fmla="*/ 4873903 h 5025531"/>
                <a:gd name="connsiteX79" fmla="*/ 3358616 w 5026843"/>
                <a:gd name="connsiteY79" fmla="*/ 4879715 h 5025531"/>
                <a:gd name="connsiteX80" fmla="*/ 3315169 w 5026843"/>
                <a:gd name="connsiteY80" fmla="*/ 4757879 h 5025531"/>
                <a:gd name="connsiteX81" fmla="*/ 1630667 w 5026843"/>
                <a:gd name="connsiteY81" fmla="*/ 4727366 h 5025531"/>
                <a:gd name="connsiteX82" fmla="*/ 1646869 w 5026843"/>
                <a:gd name="connsiteY82" fmla="*/ 4733905 h 5025531"/>
                <a:gd name="connsiteX83" fmla="*/ 1599572 w 5026843"/>
                <a:gd name="connsiteY83" fmla="*/ 4854433 h 5025531"/>
                <a:gd name="connsiteX84" fmla="*/ 1582717 w 5026843"/>
                <a:gd name="connsiteY84" fmla="*/ 4847313 h 5025531"/>
                <a:gd name="connsiteX85" fmla="*/ 3411723 w 5026843"/>
                <a:gd name="connsiteY85" fmla="*/ 4720900 h 5025531"/>
                <a:gd name="connsiteX86" fmla="*/ 3460327 w 5026843"/>
                <a:gd name="connsiteY86" fmla="*/ 4840847 h 5025531"/>
                <a:gd name="connsiteX87" fmla="*/ 3443471 w 5026843"/>
                <a:gd name="connsiteY87" fmla="*/ 4847313 h 5025531"/>
                <a:gd name="connsiteX88" fmla="*/ 3395521 w 5026843"/>
                <a:gd name="connsiteY88" fmla="*/ 4727366 h 5025531"/>
                <a:gd name="connsiteX89" fmla="*/ 1551623 w 5026843"/>
                <a:gd name="connsiteY89" fmla="*/ 4694311 h 5025531"/>
                <a:gd name="connsiteX90" fmla="*/ 1567170 w 5026843"/>
                <a:gd name="connsiteY90" fmla="*/ 4701504 h 5025531"/>
                <a:gd name="connsiteX91" fmla="*/ 1515951 w 5026843"/>
                <a:gd name="connsiteY91" fmla="*/ 4820071 h 5025531"/>
                <a:gd name="connsiteX92" fmla="*/ 1499096 w 5026843"/>
                <a:gd name="connsiteY92" fmla="*/ 4812297 h 5025531"/>
                <a:gd name="connsiteX93" fmla="*/ 3490770 w 5026843"/>
                <a:gd name="connsiteY93" fmla="*/ 4687190 h 5025531"/>
                <a:gd name="connsiteX94" fmla="*/ 3543950 w 5026843"/>
                <a:gd name="connsiteY94" fmla="*/ 4805176 h 5025531"/>
                <a:gd name="connsiteX95" fmla="*/ 3527095 w 5026843"/>
                <a:gd name="connsiteY95" fmla="*/ 4812296 h 5025531"/>
                <a:gd name="connsiteX96" fmla="*/ 3475222 w 5026843"/>
                <a:gd name="connsiteY96" fmla="*/ 4694310 h 5025531"/>
                <a:gd name="connsiteX97" fmla="*/ 1473161 w 5026843"/>
                <a:gd name="connsiteY97" fmla="*/ 4658057 h 5025531"/>
                <a:gd name="connsiteX98" fmla="*/ 1488709 w 5026843"/>
                <a:gd name="connsiteY98" fmla="*/ 4665831 h 5025531"/>
                <a:gd name="connsiteX99" fmla="*/ 1432984 w 5026843"/>
                <a:gd name="connsiteY99" fmla="*/ 4782510 h 5025531"/>
                <a:gd name="connsiteX100" fmla="*/ 1416782 w 5026843"/>
                <a:gd name="connsiteY100" fmla="*/ 4774736 h 5025531"/>
                <a:gd name="connsiteX101" fmla="*/ 3568579 w 5026843"/>
                <a:gd name="connsiteY101" fmla="*/ 4650283 h 5025531"/>
                <a:gd name="connsiteX102" fmla="*/ 3625611 w 5026843"/>
                <a:gd name="connsiteY102" fmla="*/ 4766309 h 5025531"/>
                <a:gd name="connsiteX103" fmla="*/ 3610064 w 5026843"/>
                <a:gd name="connsiteY103" fmla="*/ 4774736 h 5025531"/>
                <a:gd name="connsiteX104" fmla="*/ 3553031 w 5026843"/>
                <a:gd name="connsiteY104" fmla="*/ 4658057 h 5025531"/>
                <a:gd name="connsiteX105" fmla="*/ 1396730 w 5026843"/>
                <a:gd name="connsiteY105" fmla="*/ 4619187 h 5025531"/>
                <a:gd name="connsiteX106" fmla="*/ 1411623 w 5026843"/>
                <a:gd name="connsiteY106" fmla="*/ 4626961 h 5025531"/>
                <a:gd name="connsiteX107" fmla="*/ 1351976 w 5026843"/>
                <a:gd name="connsiteY107" fmla="*/ 4741678 h 5025531"/>
                <a:gd name="connsiteX108" fmla="*/ 1335775 w 5026843"/>
                <a:gd name="connsiteY108" fmla="*/ 4733251 h 5025531"/>
                <a:gd name="connsiteX109" fmla="*/ 3645081 w 5026843"/>
                <a:gd name="connsiteY109" fmla="*/ 4611415 h 5025531"/>
                <a:gd name="connsiteX110" fmla="*/ 3706617 w 5026843"/>
                <a:gd name="connsiteY110" fmla="*/ 4724824 h 5025531"/>
                <a:gd name="connsiteX111" fmla="*/ 3690415 w 5026843"/>
                <a:gd name="connsiteY111" fmla="*/ 4733251 h 5025531"/>
                <a:gd name="connsiteX112" fmla="*/ 3630114 w 5026843"/>
                <a:gd name="connsiteY112" fmla="*/ 4619189 h 5025531"/>
                <a:gd name="connsiteX113" fmla="*/ 1321534 w 5026843"/>
                <a:gd name="connsiteY113" fmla="*/ 4577051 h 5025531"/>
                <a:gd name="connsiteX114" fmla="*/ 1336427 w 5026843"/>
                <a:gd name="connsiteY114" fmla="*/ 4585478 h 5025531"/>
                <a:gd name="connsiteX115" fmla="*/ 1272276 w 5026843"/>
                <a:gd name="connsiteY115" fmla="*/ 4698233 h 5025531"/>
                <a:gd name="connsiteX116" fmla="*/ 1256729 w 5026843"/>
                <a:gd name="connsiteY116" fmla="*/ 4689152 h 5025531"/>
                <a:gd name="connsiteX117" fmla="*/ 3719621 w 5026843"/>
                <a:gd name="connsiteY117" fmla="*/ 4568622 h 5025531"/>
                <a:gd name="connsiteX118" fmla="*/ 3785662 w 5026843"/>
                <a:gd name="connsiteY118" fmla="*/ 4680069 h 5025531"/>
                <a:gd name="connsiteX119" fmla="*/ 3769460 w 5026843"/>
                <a:gd name="connsiteY119" fmla="*/ 4689151 h 5025531"/>
                <a:gd name="connsiteX120" fmla="*/ 3704655 w 5026843"/>
                <a:gd name="connsiteY120" fmla="*/ 4577049 h 5025531"/>
                <a:gd name="connsiteX121" fmla="*/ 1247649 w 5026843"/>
                <a:gd name="connsiteY121" fmla="*/ 4532950 h 5025531"/>
                <a:gd name="connsiteX122" fmla="*/ 1261889 w 5026843"/>
                <a:gd name="connsiteY122" fmla="*/ 4542032 h 5025531"/>
                <a:gd name="connsiteX123" fmla="*/ 1193814 w 5026843"/>
                <a:gd name="connsiteY123" fmla="*/ 4652243 h 5025531"/>
                <a:gd name="connsiteX124" fmla="*/ 1178920 w 5026843"/>
                <a:gd name="connsiteY124" fmla="*/ 4642508 h 5025531"/>
                <a:gd name="connsiteX125" fmla="*/ 3793507 w 5026843"/>
                <a:gd name="connsiteY125" fmla="*/ 4523215 h 5025531"/>
                <a:gd name="connsiteX126" fmla="*/ 3862817 w 5026843"/>
                <a:gd name="connsiteY126" fmla="*/ 4632773 h 5025531"/>
                <a:gd name="connsiteX127" fmla="*/ 3847269 w 5026843"/>
                <a:gd name="connsiteY127" fmla="*/ 4642508 h 5025531"/>
                <a:gd name="connsiteX128" fmla="*/ 3778541 w 5026843"/>
                <a:gd name="connsiteY128" fmla="*/ 4532950 h 5025531"/>
                <a:gd name="connsiteX129" fmla="*/ 1175070 w 5026843"/>
                <a:gd name="connsiteY129" fmla="*/ 4486307 h 5025531"/>
                <a:gd name="connsiteX130" fmla="*/ 1189309 w 5026843"/>
                <a:gd name="connsiteY130" fmla="*/ 4495388 h 5025531"/>
                <a:gd name="connsiteX131" fmla="*/ 1117384 w 5026843"/>
                <a:gd name="connsiteY131" fmla="*/ 4602985 h 5025531"/>
                <a:gd name="connsiteX132" fmla="*/ 1102418 w 5026843"/>
                <a:gd name="connsiteY132" fmla="*/ 4593250 h 5025531"/>
                <a:gd name="connsiteX133" fmla="*/ 3865434 w 5026843"/>
                <a:gd name="connsiteY133" fmla="*/ 4475918 h 5025531"/>
                <a:gd name="connsiteX134" fmla="*/ 3938666 w 5026843"/>
                <a:gd name="connsiteY134" fmla="*/ 4582862 h 5025531"/>
                <a:gd name="connsiteX135" fmla="*/ 3923773 w 5026843"/>
                <a:gd name="connsiteY135" fmla="*/ 4593251 h 5025531"/>
                <a:gd name="connsiteX136" fmla="*/ 3851194 w 5026843"/>
                <a:gd name="connsiteY136" fmla="*/ 4486307 h 5025531"/>
                <a:gd name="connsiteX137" fmla="*/ 1105034 w 5026843"/>
                <a:gd name="connsiteY137" fmla="*/ 4436397 h 5025531"/>
                <a:gd name="connsiteX138" fmla="*/ 1119274 w 5026843"/>
                <a:gd name="connsiteY138" fmla="*/ 4446132 h 5025531"/>
                <a:gd name="connsiteX139" fmla="*/ 1043498 w 5026843"/>
                <a:gd name="connsiteY139" fmla="*/ 4551113 h 5025531"/>
                <a:gd name="connsiteX140" fmla="*/ 1028532 w 5026843"/>
                <a:gd name="connsiteY140" fmla="*/ 4540724 h 5025531"/>
                <a:gd name="connsiteX141" fmla="*/ 3935398 w 5026843"/>
                <a:gd name="connsiteY141" fmla="*/ 4426008 h 5025531"/>
                <a:gd name="connsiteX142" fmla="*/ 4012553 w 5026843"/>
                <a:gd name="connsiteY142" fmla="*/ 4529754 h 5025531"/>
                <a:gd name="connsiteX143" fmla="*/ 3997660 w 5026843"/>
                <a:gd name="connsiteY143" fmla="*/ 4540725 h 5025531"/>
                <a:gd name="connsiteX144" fmla="*/ 3921158 w 5026843"/>
                <a:gd name="connsiteY144" fmla="*/ 4436397 h 5025531"/>
                <a:gd name="connsiteX145" fmla="*/ 1036960 w 5026843"/>
                <a:gd name="connsiteY145" fmla="*/ 4383869 h 5025531"/>
                <a:gd name="connsiteX146" fmla="*/ 1050618 w 5026843"/>
                <a:gd name="connsiteY146" fmla="*/ 4394259 h 5025531"/>
                <a:gd name="connsiteX147" fmla="*/ 970846 w 5026843"/>
                <a:gd name="connsiteY147" fmla="*/ 4496698 h 5025531"/>
                <a:gd name="connsiteX148" fmla="*/ 956606 w 5026843"/>
                <a:gd name="connsiteY148" fmla="*/ 4485655 h 5025531"/>
                <a:gd name="connsiteX149" fmla="*/ 4002818 w 5026843"/>
                <a:gd name="connsiteY149" fmla="*/ 4372899 h 5025531"/>
                <a:gd name="connsiteX150" fmla="*/ 4083825 w 5026843"/>
                <a:gd name="connsiteY150" fmla="*/ 4473958 h 5025531"/>
                <a:gd name="connsiteX151" fmla="*/ 4069585 w 5026843"/>
                <a:gd name="connsiteY151" fmla="*/ 4485655 h 5025531"/>
                <a:gd name="connsiteX152" fmla="*/ 3989886 w 5026843"/>
                <a:gd name="connsiteY152" fmla="*/ 4383869 h 5025531"/>
                <a:gd name="connsiteX153" fmla="*/ 970191 w 5026843"/>
                <a:gd name="connsiteY153" fmla="*/ 4329452 h 5025531"/>
                <a:gd name="connsiteX154" fmla="*/ 983195 w 5026843"/>
                <a:gd name="connsiteY154" fmla="*/ 4340495 h 5025531"/>
                <a:gd name="connsiteX155" fmla="*/ 900228 w 5026843"/>
                <a:gd name="connsiteY155" fmla="*/ 4439592 h 5025531"/>
                <a:gd name="connsiteX156" fmla="*/ 886642 w 5026843"/>
                <a:gd name="connsiteY156" fmla="*/ 4427967 h 5025531"/>
                <a:gd name="connsiteX157" fmla="*/ 4068931 w 5026843"/>
                <a:gd name="connsiteY157" fmla="*/ 4317755 h 5025531"/>
                <a:gd name="connsiteX158" fmla="*/ 4153860 w 5026843"/>
                <a:gd name="connsiteY158" fmla="*/ 4416271 h 5025531"/>
                <a:gd name="connsiteX159" fmla="*/ 4140202 w 5026843"/>
                <a:gd name="connsiteY159" fmla="*/ 4427968 h 5025531"/>
                <a:gd name="connsiteX160" fmla="*/ 4055999 w 5026843"/>
                <a:gd name="connsiteY160" fmla="*/ 4329452 h 5025531"/>
                <a:gd name="connsiteX161" fmla="*/ 905387 w 5026843"/>
                <a:gd name="connsiteY161" fmla="*/ 4272421 h 5025531"/>
                <a:gd name="connsiteX162" fmla="*/ 917738 w 5026843"/>
                <a:gd name="connsiteY162" fmla="*/ 4284045 h 5025531"/>
                <a:gd name="connsiteX163" fmla="*/ 831500 w 5026843"/>
                <a:gd name="connsiteY163" fmla="*/ 4380671 h 5025531"/>
                <a:gd name="connsiteX164" fmla="*/ 817914 w 5026843"/>
                <a:gd name="connsiteY164" fmla="*/ 4368321 h 5025531"/>
                <a:gd name="connsiteX165" fmla="*/ 4133735 w 5026843"/>
                <a:gd name="connsiteY165" fmla="*/ 4260724 h 5025531"/>
                <a:gd name="connsiteX166" fmla="*/ 4221209 w 5026843"/>
                <a:gd name="connsiteY166" fmla="*/ 4356043 h 5025531"/>
                <a:gd name="connsiteX167" fmla="*/ 4208276 w 5026843"/>
                <a:gd name="connsiteY167" fmla="*/ 4368321 h 5025531"/>
                <a:gd name="connsiteX168" fmla="*/ 4120803 w 5026843"/>
                <a:gd name="connsiteY168" fmla="*/ 4272421 h 5025531"/>
                <a:gd name="connsiteX169" fmla="*/ 843196 w 5026843"/>
                <a:gd name="connsiteY169" fmla="*/ 4213427 h 5025531"/>
                <a:gd name="connsiteX170" fmla="*/ 855474 w 5026843"/>
                <a:gd name="connsiteY170" fmla="*/ 4225124 h 5025531"/>
                <a:gd name="connsiteX171" fmla="*/ 765386 w 5026843"/>
                <a:gd name="connsiteY171" fmla="*/ 4318409 h 5025531"/>
                <a:gd name="connsiteX172" fmla="*/ 752454 w 5026843"/>
                <a:gd name="connsiteY172" fmla="*/ 4305477 h 5025531"/>
                <a:gd name="connsiteX173" fmla="*/ 4195999 w 5026843"/>
                <a:gd name="connsiteY173" fmla="*/ 4201149 h 5025531"/>
                <a:gd name="connsiteX174" fmla="*/ 4287322 w 5026843"/>
                <a:gd name="connsiteY174" fmla="*/ 4293126 h 5025531"/>
                <a:gd name="connsiteX175" fmla="*/ 4274390 w 5026843"/>
                <a:gd name="connsiteY175" fmla="*/ 4305476 h 5025531"/>
                <a:gd name="connsiteX176" fmla="*/ 4183648 w 5026843"/>
                <a:gd name="connsiteY176" fmla="*/ 4213427 h 5025531"/>
                <a:gd name="connsiteX177" fmla="*/ 782896 w 5026843"/>
                <a:gd name="connsiteY177" fmla="*/ 4151893 h 5025531"/>
                <a:gd name="connsiteX178" fmla="*/ 794593 w 5026843"/>
                <a:gd name="connsiteY178" fmla="*/ 4164171 h 5025531"/>
                <a:gd name="connsiteX179" fmla="*/ 701235 w 5026843"/>
                <a:gd name="connsiteY179" fmla="*/ 4253605 h 5025531"/>
                <a:gd name="connsiteX180" fmla="*/ 688957 w 5026843"/>
                <a:gd name="connsiteY180" fmla="*/ 4240673 h 5025531"/>
                <a:gd name="connsiteX181" fmla="*/ 4255572 w 5026843"/>
                <a:gd name="connsiteY181" fmla="*/ 4139541 h 5025531"/>
                <a:gd name="connsiteX182" fmla="*/ 4350238 w 5026843"/>
                <a:gd name="connsiteY182" fmla="*/ 4227668 h 5025531"/>
                <a:gd name="connsiteX183" fmla="*/ 4337233 w 5026843"/>
                <a:gd name="connsiteY183" fmla="*/ 4240673 h 5025531"/>
                <a:gd name="connsiteX184" fmla="*/ 4243294 w 5026843"/>
                <a:gd name="connsiteY184" fmla="*/ 4151892 h 5025531"/>
                <a:gd name="connsiteX185" fmla="*/ 724557 w 5026843"/>
                <a:gd name="connsiteY185" fmla="*/ 4088322 h 5025531"/>
                <a:gd name="connsiteX186" fmla="*/ 735600 w 5026843"/>
                <a:gd name="connsiteY186" fmla="*/ 4101327 h 5025531"/>
                <a:gd name="connsiteX187" fmla="*/ 639700 w 5026843"/>
                <a:gd name="connsiteY187" fmla="*/ 4187492 h 5025531"/>
                <a:gd name="connsiteX188" fmla="*/ 627349 w 5026843"/>
                <a:gd name="connsiteY188" fmla="*/ 4173906 h 5025531"/>
                <a:gd name="connsiteX189" fmla="*/ 4312603 w 5026843"/>
                <a:gd name="connsiteY189" fmla="*/ 4075390 h 5025531"/>
                <a:gd name="connsiteX190" fmla="*/ 4410465 w 5026843"/>
                <a:gd name="connsiteY190" fmla="*/ 4160319 h 5025531"/>
                <a:gd name="connsiteX191" fmla="*/ 4398840 w 5026843"/>
                <a:gd name="connsiteY191" fmla="*/ 4173905 h 5025531"/>
                <a:gd name="connsiteX192" fmla="*/ 4301633 w 5026843"/>
                <a:gd name="connsiteY192" fmla="*/ 4088322 h 5025531"/>
                <a:gd name="connsiteX193" fmla="*/ 668833 w 5026843"/>
                <a:gd name="connsiteY193" fmla="*/ 4022863 h 5025531"/>
                <a:gd name="connsiteX194" fmla="*/ 679876 w 5026843"/>
                <a:gd name="connsiteY194" fmla="*/ 4035868 h 5025531"/>
                <a:gd name="connsiteX195" fmla="*/ 580052 w 5026843"/>
                <a:gd name="connsiteY195" fmla="*/ 4118835 h 5025531"/>
                <a:gd name="connsiteX196" fmla="*/ 568355 w 5026843"/>
                <a:gd name="connsiteY196" fmla="*/ 4105177 h 5025531"/>
                <a:gd name="connsiteX197" fmla="*/ 4368401 w 5026843"/>
                <a:gd name="connsiteY197" fmla="*/ 4009276 h 5025531"/>
                <a:gd name="connsiteX198" fmla="*/ 4468806 w 5026843"/>
                <a:gd name="connsiteY198" fmla="*/ 4090935 h 5025531"/>
                <a:gd name="connsiteX199" fmla="*/ 4457835 w 5026843"/>
                <a:gd name="connsiteY199" fmla="*/ 4105175 h 5025531"/>
                <a:gd name="connsiteX200" fmla="*/ 4358012 w 5026843"/>
                <a:gd name="connsiteY200" fmla="*/ 4022862 h 5025531"/>
                <a:gd name="connsiteX201" fmla="*/ 615068 w 5026843"/>
                <a:gd name="connsiteY201" fmla="*/ 3955516 h 5025531"/>
                <a:gd name="connsiteX202" fmla="*/ 626039 w 5026843"/>
                <a:gd name="connsiteY202" fmla="*/ 3968448 h 5025531"/>
                <a:gd name="connsiteX203" fmla="*/ 523673 w 5026843"/>
                <a:gd name="connsiteY203" fmla="*/ 4047493 h 5025531"/>
                <a:gd name="connsiteX204" fmla="*/ 512630 w 5026843"/>
                <a:gd name="connsiteY204" fmla="*/ 4033253 h 5025531"/>
                <a:gd name="connsiteX205" fmla="*/ 4421510 w 5026843"/>
                <a:gd name="connsiteY205" fmla="*/ 3941856 h 5025531"/>
                <a:gd name="connsiteX206" fmla="*/ 4525183 w 5026843"/>
                <a:gd name="connsiteY206" fmla="*/ 4019012 h 5025531"/>
                <a:gd name="connsiteX207" fmla="*/ 4514213 w 5026843"/>
                <a:gd name="connsiteY207" fmla="*/ 4033252 h 5025531"/>
                <a:gd name="connsiteX208" fmla="*/ 4411121 w 5026843"/>
                <a:gd name="connsiteY208" fmla="*/ 3955515 h 5025531"/>
                <a:gd name="connsiteX209" fmla="*/ 564505 w 5026843"/>
                <a:gd name="connsiteY209" fmla="*/ 3885479 h 5025531"/>
                <a:gd name="connsiteX210" fmla="*/ 574894 w 5026843"/>
                <a:gd name="connsiteY210" fmla="*/ 3899719 h 5025531"/>
                <a:gd name="connsiteX211" fmla="*/ 469186 w 5026843"/>
                <a:gd name="connsiteY211" fmla="*/ 3974915 h 5025531"/>
                <a:gd name="connsiteX212" fmla="*/ 458870 w 5026843"/>
                <a:gd name="connsiteY212" fmla="*/ 3960021 h 5025531"/>
                <a:gd name="connsiteX213" fmla="*/ 4471422 w 5026843"/>
                <a:gd name="connsiteY213" fmla="*/ 3871893 h 5025531"/>
                <a:gd name="connsiteX214" fmla="*/ 4577711 w 5026843"/>
                <a:gd name="connsiteY214" fmla="*/ 3945127 h 5025531"/>
                <a:gd name="connsiteX215" fmla="*/ 4567322 w 5026843"/>
                <a:gd name="connsiteY215" fmla="*/ 3960020 h 5025531"/>
                <a:gd name="connsiteX216" fmla="*/ 4461686 w 5026843"/>
                <a:gd name="connsiteY216" fmla="*/ 3885479 h 5025531"/>
                <a:gd name="connsiteX217" fmla="*/ 516555 w 5026843"/>
                <a:gd name="connsiteY217" fmla="*/ 3814208 h 5025531"/>
                <a:gd name="connsiteX218" fmla="*/ 525636 w 5026843"/>
                <a:gd name="connsiteY218" fmla="*/ 3829101 h 5025531"/>
                <a:gd name="connsiteX219" fmla="*/ 418038 w 5026843"/>
                <a:gd name="connsiteY219" fmla="*/ 3900373 h 5025531"/>
                <a:gd name="connsiteX220" fmla="*/ 407649 w 5026843"/>
                <a:gd name="connsiteY220" fmla="*/ 3885479 h 5025531"/>
                <a:gd name="connsiteX221" fmla="*/ 4519370 w 5026843"/>
                <a:gd name="connsiteY221" fmla="*/ 3799894 h 5025531"/>
                <a:gd name="connsiteX222" fmla="*/ 4628275 w 5026843"/>
                <a:gd name="connsiteY222" fmla="*/ 3869930 h 5025531"/>
                <a:gd name="connsiteX223" fmla="*/ 4618540 w 5026843"/>
                <a:gd name="connsiteY223" fmla="*/ 3885478 h 5025531"/>
                <a:gd name="connsiteX224" fmla="*/ 4510288 w 5026843"/>
                <a:gd name="connsiteY224" fmla="*/ 3814207 h 5025531"/>
                <a:gd name="connsiteX225" fmla="*/ 469839 w 5026843"/>
                <a:gd name="connsiteY225" fmla="*/ 3741627 h 5025531"/>
                <a:gd name="connsiteX226" fmla="*/ 478921 w 5026843"/>
                <a:gd name="connsiteY226" fmla="*/ 3756520 h 5025531"/>
                <a:gd name="connsiteX227" fmla="*/ 368781 w 5026843"/>
                <a:gd name="connsiteY227" fmla="*/ 3823941 h 5025531"/>
                <a:gd name="connsiteX228" fmla="*/ 359046 w 5026843"/>
                <a:gd name="connsiteY228" fmla="*/ 3808321 h 5025531"/>
                <a:gd name="connsiteX229" fmla="*/ 4564779 w 5026843"/>
                <a:gd name="connsiteY229" fmla="*/ 3726662 h 5025531"/>
                <a:gd name="connsiteX230" fmla="*/ 4676226 w 5026843"/>
                <a:gd name="connsiteY230" fmla="*/ 3792775 h 5025531"/>
                <a:gd name="connsiteX231" fmla="*/ 4667145 w 5026843"/>
                <a:gd name="connsiteY231" fmla="*/ 3808323 h 5025531"/>
                <a:gd name="connsiteX232" fmla="*/ 4556352 w 5026843"/>
                <a:gd name="connsiteY232" fmla="*/ 3741628 h 5025531"/>
                <a:gd name="connsiteX233" fmla="*/ 427119 w 5026843"/>
                <a:gd name="connsiteY233" fmla="*/ 3667087 h 5025531"/>
                <a:gd name="connsiteX234" fmla="*/ 435546 w 5026843"/>
                <a:gd name="connsiteY234" fmla="*/ 3681980 h 5025531"/>
                <a:gd name="connsiteX235" fmla="*/ 323373 w 5026843"/>
                <a:gd name="connsiteY235" fmla="*/ 3745477 h 5025531"/>
                <a:gd name="connsiteX236" fmla="*/ 314291 w 5026843"/>
                <a:gd name="connsiteY236" fmla="*/ 3729929 h 5025531"/>
                <a:gd name="connsiteX237" fmla="*/ 4607497 w 5026843"/>
                <a:gd name="connsiteY237" fmla="*/ 3652122 h 5025531"/>
                <a:gd name="connsiteX238" fmla="*/ 4721560 w 5026843"/>
                <a:gd name="connsiteY238" fmla="*/ 3714386 h 5025531"/>
                <a:gd name="connsiteX239" fmla="*/ 4712551 w 5026843"/>
                <a:gd name="connsiteY239" fmla="*/ 3729933 h 5025531"/>
                <a:gd name="connsiteX240" fmla="*/ 4599069 w 5026843"/>
                <a:gd name="connsiteY240" fmla="*/ 3667089 h 5025531"/>
                <a:gd name="connsiteX241" fmla="*/ 386945 w 5026843"/>
                <a:gd name="connsiteY241" fmla="*/ 3591239 h 5025531"/>
                <a:gd name="connsiteX242" fmla="*/ 394719 w 5026843"/>
                <a:gd name="connsiteY242" fmla="*/ 3606132 h 5025531"/>
                <a:gd name="connsiteX243" fmla="*/ 280001 w 5026843"/>
                <a:gd name="connsiteY243" fmla="*/ 3665779 h 5025531"/>
                <a:gd name="connsiteX244" fmla="*/ 271574 w 5026843"/>
                <a:gd name="connsiteY244" fmla="*/ 3649578 h 5025531"/>
                <a:gd name="connsiteX245" fmla="*/ 4647091 w 5026843"/>
                <a:gd name="connsiteY245" fmla="*/ 3575692 h 5025531"/>
                <a:gd name="connsiteX246" fmla="*/ 4763044 w 5026843"/>
                <a:gd name="connsiteY246" fmla="*/ 3633377 h 5025531"/>
                <a:gd name="connsiteX247" fmla="*/ 4754617 w 5026843"/>
                <a:gd name="connsiteY247" fmla="*/ 3649578 h 5025531"/>
                <a:gd name="connsiteX248" fmla="*/ 4639318 w 5026843"/>
                <a:gd name="connsiteY248" fmla="*/ 3591239 h 5025531"/>
                <a:gd name="connsiteX249" fmla="*/ 349312 w 5026843"/>
                <a:gd name="connsiteY249" fmla="*/ 3513430 h 5025531"/>
                <a:gd name="connsiteX250" fmla="*/ 356432 w 5026843"/>
                <a:gd name="connsiteY250" fmla="*/ 3528978 h 5025531"/>
                <a:gd name="connsiteX251" fmla="*/ 239752 w 5026843"/>
                <a:gd name="connsiteY251" fmla="*/ 3584775 h 5025531"/>
                <a:gd name="connsiteX252" fmla="*/ 231978 w 5026843"/>
                <a:gd name="connsiteY252" fmla="*/ 3567920 h 5025531"/>
                <a:gd name="connsiteX253" fmla="*/ 4683999 w 5026843"/>
                <a:gd name="connsiteY253" fmla="*/ 3497881 h 5025531"/>
                <a:gd name="connsiteX254" fmla="*/ 4801985 w 5026843"/>
                <a:gd name="connsiteY254" fmla="*/ 3551716 h 5025531"/>
                <a:gd name="connsiteX255" fmla="*/ 4794211 w 5026843"/>
                <a:gd name="connsiteY255" fmla="*/ 3567917 h 5025531"/>
                <a:gd name="connsiteX256" fmla="*/ 4676880 w 5026843"/>
                <a:gd name="connsiteY256" fmla="*/ 3513429 h 5025531"/>
                <a:gd name="connsiteX257" fmla="*/ 314292 w 5026843"/>
                <a:gd name="connsiteY257" fmla="*/ 3435038 h 5025531"/>
                <a:gd name="connsiteX258" fmla="*/ 320830 w 5026843"/>
                <a:gd name="connsiteY258" fmla="*/ 3450586 h 5025531"/>
                <a:gd name="connsiteX259" fmla="*/ 202191 w 5026843"/>
                <a:gd name="connsiteY259" fmla="*/ 3501806 h 5025531"/>
                <a:gd name="connsiteX260" fmla="*/ 195071 w 5026843"/>
                <a:gd name="connsiteY260" fmla="*/ 3484951 h 5025531"/>
                <a:gd name="connsiteX261" fmla="*/ 4718364 w 5026843"/>
                <a:gd name="connsiteY261" fmla="*/ 3418837 h 5025531"/>
                <a:gd name="connsiteX262" fmla="*/ 4838238 w 5026843"/>
                <a:gd name="connsiteY262" fmla="*/ 3468096 h 5025531"/>
                <a:gd name="connsiteX263" fmla="*/ 4831119 w 5026843"/>
                <a:gd name="connsiteY263" fmla="*/ 3484951 h 5025531"/>
                <a:gd name="connsiteX264" fmla="*/ 4711898 w 5026843"/>
                <a:gd name="connsiteY264" fmla="*/ 3435039 h 5025531"/>
                <a:gd name="connsiteX265" fmla="*/ 282543 w 5026843"/>
                <a:gd name="connsiteY265" fmla="*/ 3354686 h 5025531"/>
                <a:gd name="connsiteX266" fmla="*/ 289009 w 5026843"/>
                <a:gd name="connsiteY266" fmla="*/ 3370887 h 5025531"/>
                <a:gd name="connsiteX267" fmla="*/ 168481 w 5026843"/>
                <a:gd name="connsiteY267" fmla="*/ 3417530 h 5025531"/>
                <a:gd name="connsiteX268" fmla="*/ 161361 w 5026843"/>
                <a:gd name="connsiteY268" fmla="*/ 3400674 h 5025531"/>
                <a:gd name="connsiteX269" fmla="*/ 4750112 w 5026843"/>
                <a:gd name="connsiteY269" fmla="*/ 3339139 h 5025531"/>
                <a:gd name="connsiteX270" fmla="*/ 4871294 w 5026843"/>
                <a:gd name="connsiteY270" fmla="*/ 3383819 h 5025531"/>
                <a:gd name="connsiteX271" fmla="*/ 4864828 w 5026843"/>
                <a:gd name="connsiteY271" fmla="*/ 3400674 h 5025531"/>
                <a:gd name="connsiteX272" fmla="*/ 4743646 w 5026843"/>
                <a:gd name="connsiteY272" fmla="*/ 3354686 h 5025531"/>
                <a:gd name="connsiteX273" fmla="*/ 254064 w 5026843"/>
                <a:gd name="connsiteY273" fmla="*/ 3273679 h 5025531"/>
                <a:gd name="connsiteX274" fmla="*/ 259222 w 5026843"/>
                <a:gd name="connsiteY274" fmla="*/ 3289880 h 5025531"/>
                <a:gd name="connsiteX275" fmla="*/ 137386 w 5026843"/>
                <a:gd name="connsiteY275" fmla="*/ 3332599 h 5025531"/>
                <a:gd name="connsiteX276" fmla="*/ 131574 w 5026843"/>
                <a:gd name="connsiteY276" fmla="*/ 3315163 h 5025531"/>
                <a:gd name="connsiteX277" fmla="*/ 4778010 w 5026843"/>
                <a:gd name="connsiteY277" fmla="*/ 3257478 h 5025531"/>
                <a:gd name="connsiteX278" fmla="*/ 4901155 w 5026843"/>
                <a:gd name="connsiteY278" fmla="*/ 3297654 h 5025531"/>
                <a:gd name="connsiteX279" fmla="*/ 4895270 w 5026843"/>
                <a:gd name="connsiteY279" fmla="*/ 3315163 h 5025531"/>
                <a:gd name="connsiteX280" fmla="*/ 4772125 w 5026843"/>
                <a:gd name="connsiteY280" fmla="*/ 3273679 h 5025531"/>
                <a:gd name="connsiteX281" fmla="*/ 228128 w 5026843"/>
                <a:gd name="connsiteY281" fmla="*/ 3192018 h 5025531"/>
                <a:gd name="connsiteX282" fmla="*/ 232632 w 5026843"/>
                <a:gd name="connsiteY282" fmla="*/ 3208219 h 5025531"/>
                <a:gd name="connsiteX283" fmla="*/ 108833 w 5026843"/>
                <a:gd name="connsiteY283" fmla="*/ 3246435 h 5025531"/>
                <a:gd name="connsiteX284" fmla="*/ 103675 w 5026843"/>
                <a:gd name="connsiteY284" fmla="*/ 3228926 h 5025531"/>
                <a:gd name="connsiteX285" fmla="*/ 4803294 w 5026843"/>
                <a:gd name="connsiteY285" fmla="*/ 3175164 h 5025531"/>
                <a:gd name="connsiteX286" fmla="*/ 4927674 w 5026843"/>
                <a:gd name="connsiteY286" fmla="*/ 3211417 h 5025531"/>
                <a:gd name="connsiteX287" fmla="*/ 4922516 w 5026843"/>
                <a:gd name="connsiteY287" fmla="*/ 3228926 h 5025531"/>
                <a:gd name="connsiteX288" fmla="*/ 4798717 w 5026843"/>
                <a:gd name="connsiteY288" fmla="*/ 3192019 h 5025531"/>
                <a:gd name="connsiteX289" fmla="*/ 204153 w 5026843"/>
                <a:gd name="connsiteY289" fmla="*/ 3109050 h 5025531"/>
                <a:gd name="connsiteX290" fmla="*/ 208657 w 5026843"/>
                <a:gd name="connsiteY290" fmla="*/ 3125905 h 5025531"/>
                <a:gd name="connsiteX291" fmla="*/ 83551 w 5026843"/>
                <a:gd name="connsiteY291" fmla="*/ 3158960 h 5025531"/>
                <a:gd name="connsiteX292" fmla="*/ 79046 w 5026843"/>
                <a:gd name="connsiteY292" fmla="*/ 3141452 h 5025531"/>
                <a:gd name="connsiteX293" fmla="*/ 4825961 w 5026843"/>
                <a:gd name="connsiteY293" fmla="*/ 3092195 h 5025531"/>
                <a:gd name="connsiteX294" fmla="*/ 4951649 w 5026843"/>
                <a:gd name="connsiteY294" fmla="*/ 3123945 h 5025531"/>
                <a:gd name="connsiteX295" fmla="*/ 4947145 w 5026843"/>
                <a:gd name="connsiteY295" fmla="*/ 3141454 h 5025531"/>
                <a:gd name="connsiteX296" fmla="*/ 4822038 w 5026843"/>
                <a:gd name="connsiteY296" fmla="*/ 3109050 h 5025531"/>
                <a:gd name="connsiteX297" fmla="*/ 184681 w 5026843"/>
                <a:gd name="connsiteY297" fmla="*/ 3025429 h 5025531"/>
                <a:gd name="connsiteX298" fmla="*/ 188604 w 5026843"/>
                <a:gd name="connsiteY298" fmla="*/ 3042284 h 5025531"/>
                <a:gd name="connsiteX299" fmla="*/ 62843 w 5026843"/>
                <a:gd name="connsiteY299" fmla="*/ 3070763 h 5025531"/>
                <a:gd name="connsiteX300" fmla="*/ 58339 w 5026843"/>
                <a:gd name="connsiteY300" fmla="*/ 3052673 h 5025531"/>
                <a:gd name="connsiteX301" fmla="*/ 4845357 w 5026843"/>
                <a:gd name="connsiteY301" fmla="*/ 3008574 h 5025531"/>
                <a:gd name="connsiteX302" fmla="*/ 4971772 w 5026843"/>
                <a:gd name="connsiteY302" fmla="*/ 3035164 h 5025531"/>
                <a:gd name="connsiteX303" fmla="*/ 4967849 w 5026843"/>
                <a:gd name="connsiteY303" fmla="*/ 3052672 h 5025531"/>
                <a:gd name="connsiteX304" fmla="*/ 4841507 w 5026843"/>
                <a:gd name="connsiteY304" fmla="*/ 3025428 h 5025531"/>
                <a:gd name="connsiteX305" fmla="*/ 167826 w 5026843"/>
                <a:gd name="connsiteY305" fmla="*/ 2940497 h 5025531"/>
                <a:gd name="connsiteX306" fmla="*/ 171095 w 5026843"/>
                <a:gd name="connsiteY306" fmla="*/ 2958006 h 5025531"/>
                <a:gd name="connsiteX307" fmla="*/ 44026 w 5026843"/>
                <a:gd name="connsiteY307" fmla="*/ 2981981 h 5025531"/>
                <a:gd name="connsiteX308" fmla="*/ 40830 w 5026843"/>
                <a:gd name="connsiteY308" fmla="*/ 2963818 h 5025531"/>
                <a:gd name="connsiteX309" fmla="*/ 4860907 w 5026843"/>
                <a:gd name="connsiteY309" fmla="*/ 2923642 h 5025531"/>
                <a:gd name="connsiteX310" fmla="*/ 4988630 w 5026843"/>
                <a:gd name="connsiteY310" fmla="*/ 2945728 h 5025531"/>
                <a:gd name="connsiteX311" fmla="*/ 4985361 w 5026843"/>
                <a:gd name="connsiteY311" fmla="*/ 2963818 h 5025531"/>
                <a:gd name="connsiteX312" fmla="*/ 4858365 w 5026843"/>
                <a:gd name="connsiteY312" fmla="*/ 2940497 h 5025531"/>
                <a:gd name="connsiteX313" fmla="*/ 154242 w 5026843"/>
                <a:gd name="connsiteY313" fmla="*/ 2855641 h 5025531"/>
                <a:gd name="connsiteX314" fmla="*/ 156203 w 5026843"/>
                <a:gd name="connsiteY314" fmla="*/ 2873077 h 5025531"/>
                <a:gd name="connsiteX315" fmla="*/ 28481 w 5026843"/>
                <a:gd name="connsiteY315" fmla="*/ 2892548 h 5025531"/>
                <a:gd name="connsiteX316" fmla="*/ 25865 w 5026843"/>
                <a:gd name="connsiteY316" fmla="*/ 2874385 h 5025531"/>
                <a:gd name="connsiteX317" fmla="*/ 4874565 w 5026843"/>
                <a:gd name="connsiteY317" fmla="*/ 2838787 h 5025531"/>
                <a:gd name="connsiteX318" fmla="*/ 5002868 w 5026843"/>
                <a:gd name="connsiteY318" fmla="*/ 2856223 h 5025531"/>
                <a:gd name="connsiteX319" fmla="*/ 5000326 w 5026843"/>
                <a:gd name="connsiteY319" fmla="*/ 2874386 h 5025531"/>
                <a:gd name="connsiteX320" fmla="*/ 4872603 w 5026843"/>
                <a:gd name="connsiteY320" fmla="*/ 2855642 h 5025531"/>
                <a:gd name="connsiteX321" fmla="*/ 143197 w 5026843"/>
                <a:gd name="connsiteY321" fmla="*/ 2770710 h 5025531"/>
                <a:gd name="connsiteX322" fmla="*/ 145158 w 5026843"/>
                <a:gd name="connsiteY322" fmla="*/ 2787565 h 5025531"/>
                <a:gd name="connsiteX323" fmla="*/ 16856 w 5026843"/>
                <a:gd name="connsiteY323" fmla="*/ 2802459 h 5025531"/>
                <a:gd name="connsiteX324" fmla="*/ 14241 w 5026843"/>
                <a:gd name="connsiteY324" fmla="*/ 2784296 h 5025531"/>
                <a:gd name="connsiteX325" fmla="*/ 4884953 w 5026843"/>
                <a:gd name="connsiteY325" fmla="*/ 2753201 h 5025531"/>
                <a:gd name="connsiteX326" fmla="*/ 5013909 w 5026843"/>
                <a:gd name="connsiteY326" fmla="*/ 2766133 h 5025531"/>
                <a:gd name="connsiteX327" fmla="*/ 5011947 w 5026843"/>
                <a:gd name="connsiteY327" fmla="*/ 2784296 h 5025531"/>
                <a:gd name="connsiteX328" fmla="*/ 4882992 w 5026843"/>
                <a:gd name="connsiteY328" fmla="*/ 2770710 h 5025531"/>
                <a:gd name="connsiteX329" fmla="*/ 4884953 w 5026843"/>
                <a:gd name="connsiteY329" fmla="*/ 2753201 h 5025531"/>
                <a:gd name="connsiteX330" fmla="*/ 136077 w 5026843"/>
                <a:gd name="connsiteY330" fmla="*/ 2684473 h 5025531"/>
                <a:gd name="connsiteX331" fmla="*/ 137385 w 5026843"/>
                <a:gd name="connsiteY331" fmla="*/ 2701982 h 5025531"/>
                <a:gd name="connsiteX332" fmla="*/ 8428 w 5026843"/>
                <a:gd name="connsiteY332" fmla="*/ 2711716 h 5025531"/>
                <a:gd name="connsiteX333" fmla="*/ 7120 w 5026843"/>
                <a:gd name="connsiteY333" fmla="*/ 2694208 h 5025531"/>
                <a:gd name="connsiteX334" fmla="*/ 4891419 w 5026843"/>
                <a:gd name="connsiteY334" fmla="*/ 2667618 h 5025531"/>
                <a:gd name="connsiteX335" fmla="*/ 5021029 w 5026843"/>
                <a:gd name="connsiteY335" fmla="*/ 2676045 h 5025531"/>
                <a:gd name="connsiteX336" fmla="*/ 5019721 w 5026843"/>
                <a:gd name="connsiteY336" fmla="*/ 2694207 h 5025531"/>
                <a:gd name="connsiteX337" fmla="*/ 4890112 w 5026843"/>
                <a:gd name="connsiteY337" fmla="*/ 2684473 h 5025531"/>
                <a:gd name="connsiteX338" fmla="*/ 131573 w 5026843"/>
                <a:gd name="connsiteY338" fmla="*/ 2598963 h 5025531"/>
                <a:gd name="connsiteX339" fmla="*/ 131573 w 5026843"/>
                <a:gd name="connsiteY339" fmla="*/ 2615818 h 5025531"/>
                <a:gd name="connsiteX340" fmla="*/ 2543 w 5026843"/>
                <a:gd name="connsiteY340" fmla="*/ 2621629 h 5025531"/>
                <a:gd name="connsiteX341" fmla="*/ 1889 w 5026843"/>
                <a:gd name="connsiteY341" fmla="*/ 2603467 h 5025531"/>
                <a:gd name="connsiteX342" fmla="*/ 4895270 w 5026843"/>
                <a:gd name="connsiteY342" fmla="*/ 2581454 h 5025531"/>
                <a:gd name="connsiteX343" fmla="*/ 5024954 w 5026843"/>
                <a:gd name="connsiteY343" fmla="*/ 2585377 h 5025531"/>
                <a:gd name="connsiteX344" fmla="*/ 5024300 w 5026843"/>
                <a:gd name="connsiteY344" fmla="*/ 2603466 h 5025531"/>
                <a:gd name="connsiteX345" fmla="*/ 4895270 w 5026843"/>
                <a:gd name="connsiteY345" fmla="*/ 2598962 h 5025531"/>
                <a:gd name="connsiteX346" fmla="*/ 0 w 5026843"/>
                <a:gd name="connsiteY346" fmla="*/ 2512725 h 5025531"/>
                <a:gd name="connsiteX347" fmla="*/ 128957 w 5026843"/>
                <a:gd name="connsiteY347" fmla="*/ 2512725 h 5025531"/>
                <a:gd name="connsiteX348" fmla="*/ 129611 w 5026843"/>
                <a:gd name="connsiteY348" fmla="*/ 2529581 h 5025531"/>
                <a:gd name="connsiteX349" fmla="*/ 0 w 5026843"/>
                <a:gd name="connsiteY349" fmla="*/ 2530888 h 5025531"/>
                <a:gd name="connsiteX350" fmla="*/ 5026189 w 5026843"/>
                <a:gd name="connsiteY350" fmla="*/ 2494635 h 5025531"/>
                <a:gd name="connsiteX351" fmla="*/ 5026843 w 5026843"/>
                <a:gd name="connsiteY351" fmla="*/ 2512725 h 5025531"/>
                <a:gd name="connsiteX352" fmla="*/ 4897232 w 5026843"/>
                <a:gd name="connsiteY352" fmla="*/ 2512725 h 5025531"/>
                <a:gd name="connsiteX353" fmla="*/ 4896578 w 5026843"/>
                <a:gd name="connsiteY353" fmla="*/ 2495216 h 5025531"/>
                <a:gd name="connsiteX354" fmla="*/ 1889 w 5026843"/>
                <a:gd name="connsiteY354" fmla="*/ 2421982 h 5025531"/>
                <a:gd name="connsiteX355" fmla="*/ 131573 w 5026843"/>
                <a:gd name="connsiteY355" fmla="*/ 2426559 h 5025531"/>
                <a:gd name="connsiteX356" fmla="*/ 130919 w 5026843"/>
                <a:gd name="connsiteY356" fmla="*/ 2444068 h 5025531"/>
                <a:gd name="connsiteX357" fmla="*/ 1235 w 5026843"/>
                <a:gd name="connsiteY357" fmla="*/ 2440145 h 5025531"/>
                <a:gd name="connsiteX358" fmla="*/ 5023646 w 5026843"/>
                <a:gd name="connsiteY358" fmla="*/ 2403894 h 5025531"/>
                <a:gd name="connsiteX359" fmla="*/ 5024300 w 5026843"/>
                <a:gd name="connsiteY359" fmla="*/ 2421984 h 5025531"/>
                <a:gd name="connsiteX360" fmla="*/ 4895270 w 5026843"/>
                <a:gd name="connsiteY360" fmla="*/ 2426561 h 5025531"/>
                <a:gd name="connsiteX361" fmla="*/ 4894616 w 5026843"/>
                <a:gd name="connsiteY361" fmla="*/ 2409052 h 5025531"/>
                <a:gd name="connsiteX362" fmla="*/ 7122 w 5026843"/>
                <a:gd name="connsiteY362" fmla="*/ 2331241 h 5025531"/>
                <a:gd name="connsiteX363" fmla="*/ 136077 w 5026843"/>
                <a:gd name="connsiteY363" fmla="*/ 2340322 h 5025531"/>
                <a:gd name="connsiteX364" fmla="*/ 134770 w 5026843"/>
                <a:gd name="connsiteY364" fmla="*/ 2357830 h 5025531"/>
                <a:gd name="connsiteX365" fmla="*/ 5160 w 5026843"/>
                <a:gd name="connsiteY365" fmla="*/ 2349403 h 5025531"/>
                <a:gd name="connsiteX366" fmla="*/ 5017760 w 5026843"/>
                <a:gd name="connsiteY366" fmla="*/ 2313151 h 5025531"/>
                <a:gd name="connsiteX367" fmla="*/ 5019721 w 5026843"/>
                <a:gd name="connsiteY367" fmla="*/ 2331240 h 5025531"/>
                <a:gd name="connsiteX368" fmla="*/ 4890112 w 5026843"/>
                <a:gd name="connsiteY368" fmla="*/ 2340321 h 5025531"/>
                <a:gd name="connsiteX369" fmla="*/ 4888804 w 5026843"/>
                <a:gd name="connsiteY369" fmla="*/ 2323467 h 5025531"/>
                <a:gd name="connsiteX370" fmla="*/ 14240 w 5026843"/>
                <a:gd name="connsiteY370" fmla="*/ 2241154 h 5025531"/>
                <a:gd name="connsiteX371" fmla="*/ 143195 w 5026843"/>
                <a:gd name="connsiteY371" fmla="*/ 2254813 h 5025531"/>
                <a:gd name="connsiteX372" fmla="*/ 141234 w 5026843"/>
                <a:gd name="connsiteY372" fmla="*/ 2271668 h 5025531"/>
                <a:gd name="connsiteX373" fmla="*/ 12278 w 5026843"/>
                <a:gd name="connsiteY373" fmla="*/ 2258663 h 5025531"/>
                <a:gd name="connsiteX374" fmla="*/ 14240 w 5026843"/>
                <a:gd name="connsiteY374" fmla="*/ 2241154 h 5025531"/>
                <a:gd name="connsiteX375" fmla="*/ 5009333 w 5026843"/>
                <a:gd name="connsiteY375" fmla="*/ 2223064 h 5025531"/>
                <a:gd name="connsiteX376" fmla="*/ 5011948 w 5026843"/>
                <a:gd name="connsiteY376" fmla="*/ 2241154 h 5025531"/>
                <a:gd name="connsiteX377" fmla="*/ 4882993 w 5026843"/>
                <a:gd name="connsiteY377" fmla="*/ 2254813 h 5025531"/>
                <a:gd name="connsiteX378" fmla="*/ 4881031 w 5026843"/>
                <a:gd name="connsiteY378" fmla="*/ 2237957 h 5025531"/>
                <a:gd name="connsiteX379" fmla="*/ 25864 w 5026843"/>
                <a:gd name="connsiteY379" fmla="*/ 2151065 h 5025531"/>
                <a:gd name="connsiteX380" fmla="*/ 154240 w 5026843"/>
                <a:gd name="connsiteY380" fmla="*/ 2169228 h 5025531"/>
                <a:gd name="connsiteX381" fmla="*/ 151625 w 5026843"/>
                <a:gd name="connsiteY381" fmla="*/ 2186737 h 5025531"/>
                <a:gd name="connsiteX382" fmla="*/ 23975 w 5026843"/>
                <a:gd name="connsiteY382" fmla="*/ 2168574 h 5025531"/>
                <a:gd name="connsiteX383" fmla="*/ 4998365 w 5026843"/>
                <a:gd name="connsiteY383" fmla="*/ 2132975 h 5025531"/>
                <a:gd name="connsiteX384" fmla="*/ 5000327 w 5026843"/>
                <a:gd name="connsiteY384" fmla="*/ 2151065 h 5025531"/>
                <a:gd name="connsiteX385" fmla="*/ 4872604 w 5026843"/>
                <a:gd name="connsiteY385" fmla="*/ 2169228 h 5025531"/>
                <a:gd name="connsiteX386" fmla="*/ 4869989 w 5026843"/>
                <a:gd name="connsiteY386" fmla="*/ 2152373 h 5025531"/>
                <a:gd name="connsiteX387" fmla="*/ 40831 w 5026843"/>
                <a:gd name="connsiteY387" fmla="*/ 2061630 h 5025531"/>
                <a:gd name="connsiteX388" fmla="*/ 167827 w 5026843"/>
                <a:gd name="connsiteY388" fmla="*/ 2084370 h 5025531"/>
                <a:gd name="connsiteX389" fmla="*/ 165285 w 5026843"/>
                <a:gd name="connsiteY389" fmla="*/ 2101225 h 5025531"/>
                <a:gd name="connsiteX390" fmla="*/ 37562 w 5026843"/>
                <a:gd name="connsiteY390" fmla="*/ 2079139 h 5025531"/>
                <a:gd name="connsiteX391" fmla="*/ 4982163 w 5026843"/>
                <a:gd name="connsiteY391" fmla="*/ 2043542 h 5025531"/>
                <a:gd name="connsiteX392" fmla="*/ 4985359 w 5026843"/>
                <a:gd name="connsiteY392" fmla="*/ 2061632 h 5025531"/>
                <a:gd name="connsiteX393" fmla="*/ 4858363 w 5026843"/>
                <a:gd name="connsiteY393" fmla="*/ 2084372 h 5025531"/>
                <a:gd name="connsiteX394" fmla="*/ 4855094 w 5026843"/>
                <a:gd name="connsiteY394" fmla="*/ 2067517 h 5025531"/>
                <a:gd name="connsiteX395" fmla="*/ 58340 w 5026843"/>
                <a:gd name="connsiteY395" fmla="*/ 1972197 h 5025531"/>
                <a:gd name="connsiteX396" fmla="*/ 184682 w 5026843"/>
                <a:gd name="connsiteY396" fmla="*/ 2000095 h 5025531"/>
                <a:gd name="connsiteX397" fmla="*/ 180832 w 5026843"/>
                <a:gd name="connsiteY397" fmla="*/ 2016950 h 5025531"/>
                <a:gd name="connsiteX398" fmla="*/ 54417 w 5026843"/>
                <a:gd name="connsiteY398" fmla="*/ 1990360 h 5025531"/>
                <a:gd name="connsiteX399" fmla="*/ 4964000 w 5026843"/>
                <a:gd name="connsiteY399" fmla="*/ 1954688 h 5025531"/>
                <a:gd name="connsiteX400" fmla="*/ 4967850 w 5026843"/>
                <a:gd name="connsiteY400" fmla="*/ 1972197 h 5025531"/>
                <a:gd name="connsiteX401" fmla="*/ 4841508 w 5026843"/>
                <a:gd name="connsiteY401" fmla="*/ 2000095 h 5025531"/>
                <a:gd name="connsiteX402" fmla="*/ 4837585 w 5026843"/>
                <a:gd name="connsiteY402" fmla="*/ 1983240 h 5025531"/>
                <a:gd name="connsiteX403" fmla="*/ 79047 w 5026843"/>
                <a:gd name="connsiteY403" fmla="*/ 1884070 h 5025531"/>
                <a:gd name="connsiteX404" fmla="*/ 204154 w 5026843"/>
                <a:gd name="connsiteY404" fmla="*/ 1916473 h 5025531"/>
                <a:gd name="connsiteX405" fmla="*/ 200231 w 5026843"/>
                <a:gd name="connsiteY405" fmla="*/ 1932674 h 5025531"/>
                <a:gd name="connsiteX406" fmla="*/ 75124 w 5026843"/>
                <a:gd name="connsiteY406" fmla="*/ 1901579 h 5025531"/>
                <a:gd name="connsiteX407" fmla="*/ 4942641 w 5026843"/>
                <a:gd name="connsiteY407" fmla="*/ 1866561 h 5025531"/>
                <a:gd name="connsiteX408" fmla="*/ 4947145 w 5026843"/>
                <a:gd name="connsiteY408" fmla="*/ 1884069 h 5025531"/>
                <a:gd name="connsiteX409" fmla="*/ 4822038 w 5026843"/>
                <a:gd name="connsiteY409" fmla="*/ 1916471 h 5025531"/>
                <a:gd name="connsiteX410" fmla="*/ 4817534 w 5026843"/>
                <a:gd name="connsiteY410" fmla="*/ 1899616 h 5025531"/>
                <a:gd name="connsiteX411" fmla="*/ 103676 w 5026843"/>
                <a:gd name="connsiteY411" fmla="*/ 1796598 h 5025531"/>
                <a:gd name="connsiteX412" fmla="*/ 228129 w 5026843"/>
                <a:gd name="connsiteY412" fmla="*/ 1833505 h 5025531"/>
                <a:gd name="connsiteX413" fmla="*/ 222898 w 5026843"/>
                <a:gd name="connsiteY413" fmla="*/ 1849706 h 5025531"/>
                <a:gd name="connsiteX414" fmla="*/ 98518 w 5026843"/>
                <a:gd name="connsiteY414" fmla="*/ 1814107 h 5025531"/>
                <a:gd name="connsiteX415" fmla="*/ 4917358 w 5026843"/>
                <a:gd name="connsiteY415" fmla="*/ 1779088 h 5025531"/>
                <a:gd name="connsiteX416" fmla="*/ 4922516 w 5026843"/>
                <a:gd name="connsiteY416" fmla="*/ 1796597 h 5025531"/>
                <a:gd name="connsiteX417" fmla="*/ 4798717 w 5026843"/>
                <a:gd name="connsiteY417" fmla="*/ 1833504 h 5025531"/>
                <a:gd name="connsiteX418" fmla="*/ 4793559 w 5026843"/>
                <a:gd name="connsiteY418" fmla="*/ 1816649 h 5025531"/>
                <a:gd name="connsiteX419" fmla="*/ 131573 w 5026843"/>
                <a:gd name="connsiteY419" fmla="*/ 1710360 h 5025531"/>
                <a:gd name="connsiteX420" fmla="*/ 254064 w 5026843"/>
                <a:gd name="connsiteY420" fmla="*/ 1751190 h 5025531"/>
                <a:gd name="connsiteX421" fmla="*/ 248179 w 5026843"/>
                <a:gd name="connsiteY421" fmla="*/ 1767391 h 5025531"/>
                <a:gd name="connsiteX422" fmla="*/ 125688 w 5026843"/>
                <a:gd name="connsiteY422" fmla="*/ 1727215 h 5025531"/>
                <a:gd name="connsiteX423" fmla="*/ 4889457 w 5026843"/>
                <a:gd name="connsiteY423" fmla="*/ 1692851 h 5025531"/>
                <a:gd name="connsiteX424" fmla="*/ 4895269 w 5026843"/>
                <a:gd name="connsiteY424" fmla="*/ 1710360 h 5025531"/>
                <a:gd name="connsiteX425" fmla="*/ 4772125 w 5026843"/>
                <a:gd name="connsiteY425" fmla="*/ 1751190 h 5025531"/>
                <a:gd name="connsiteX426" fmla="*/ 4766967 w 5026843"/>
                <a:gd name="connsiteY426" fmla="*/ 1734989 h 5025531"/>
                <a:gd name="connsiteX427" fmla="*/ 161361 w 5026843"/>
                <a:gd name="connsiteY427" fmla="*/ 1624850 h 5025531"/>
                <a:gd name="connsiteX428" fmla="*/ 282543 w 5026843"/>
                <a:gd name="connsiteY428" fmla="*/ 1670183 h 5025531"/>
                <a:gd name="connsiteX429" fmla="*/ 276077 w 5026843"/>
                <a:gd name="connsiteY429" fmla="*/ 1686384 h 5025531"/>
                <a:gd name="connsiteX430" fmla="*/ 154895 w 5026843"/>
                <a:gd name="connsiteY430" fmla="*/ 1641704 h 5025531"/>
                <a:gd name="connsiteX431" fmla="*/ 4858362 w 5026843"/>
                <a:gd name="connsiteY431" fmla="*/ 1607341 h 5025531"/>
                <a:gd name="connsiteX432" fmla="*/ 4864828 w 5026843"/>
                <a:gd name="connsiteY432" fmla="*/ 1624850 h 5025531"/>
                <a:gd name="connsiteX433" fmla="*/ 4743646 w 5026843"/>
                <a:gd name="connsiteY433" fmla="*/ 1670184 h 5025531"/>
                <a:gd name="connsiteX434" fmla="*/ 4737180 w 5026843"/>
                <a:gd name="connsiteY434" fmla="*/ 1653983 h 5025531"/>
                <a:gd name="connsiteX435" fmla="*/ 195071 w 5026843"/>
                <a:gd name="connsiteY435" fmla="*/ 1539919 h 5025531"/>
                <a:gd name="connsiteX436" fmla="*/ 314292 w 5026843"/>
                <a:gd name="connsiteY436" fmla="*/ 1590485 h 5025531"/>
                <a:gd name="connsiteX437" fmla="*/ 307826 w 5026843"/>
                <a:gd name="connsiteY437" fmla="*/ 1606033 h 5025531"/>
                <a:gd name="connsiteX438" fmla="*/ 187951 w 5026843"/>
                <a:gd name="connsiteY438" fmla="*/ 1556774 h 5025531"/>
                <a:gd name="connsiteX439" fmla="*/ 4823999 w 5026843"/>
                <a:gd name="connsiteY439" fmla="*/ 1523718 h 5025531"/>
                <a:gd name="connsiteX440" fmla="*/ 4831118 w 5026843"/>
                <a:gd name="connsiteY440" fmla="*/ 1539919 h 5025531"/>
                <a:gd name="connsiteX441" fmla="*/ 4711898 w 5026843"/>
                <a:gd name="connsiteY441" fmla="*/ 1590486 h 5025531"/>
                <a:gd name="connsiteX442" fmla="*/ 4705359 w 5026843"/>
                <a:gd name="connsiteY442" fmla="*/ 1574284 h 5025531"/>
                <a:gd name="connsiteX443" fmla="*/ 231978 w 5026843"/>
                <a:gd name="connsiteY443" fmla="*/ 1456952 h 5025531"/>
                <a:gd name="connsiteX444" fmla="*/ 349310 w 5026843"/>
                <a:gd name="connsiteY444" fmla="*/ 1511368 h 5025531"/>
                <a:gd name="connsiteX445" fmla="*/ 342190 w 5026843"/>
                <a:gd name="connsiteY445" fmla="*/ 1527569 h 5025531"/>
                <a:gd name="connsiteX446" fmla="*/ 224204 w 5026843"/>
                <a:gd name="connsiteY446" fmla="*/ 1473807 h 5025531"/>
                <a:gd name="connsiteX447" fmla="*/ 4787020 w 5026843"/>
                <a:gd name="connsiteY447" fmla="*/ 1440749 h 5025531"/>
                <a:gd name="connsiteX448" fmla="*/ 4794213 w 5026843"/>
                <a:gd name="connsiteY448" fmla="*/ 1456950 h 5025531"/>
                <a:gd name="connsiteX449" fmla="*/ 4676880 w 5026843"/>
                <a:gd name="connsiteY449" fmla="*/ 1511366 h 5025531"/>
                <a:gd name="connsiteX450" fmla="*/ 4669760 w 5026843"/>
                <a:gd name="connsiteY450" fmla="*/ 1495819 h 5025531"/>
                <a:gd name="connsiteX451" fmla="*/ 271573 w 5026843"/>
                <a:gd name="connsiteY451" fmla="*/ 1375944 h 5025531"/>
                <a:gd name="connsiteX452" fmla="*/ 386944 w 5026843"/>
                <a:gd name="connsiteY452" fmla="*/ 1434282 h 5025531"/>
                <a:gd name="connsiteX453" fmla="*/ 379098 w 5026843"/>
                <a:gd name="connsiteY453" fmla="*/ 1449830 h 5025531"/>
                <a:gd name="connsiteX454" fmla="*/ 263799 w 5026843"/>
                <a:gd name="connsiteY454" fmla="*/ 1391491 h 5025531"/>
                <a:gd name="connsiteX455" fmla="*/ 4746191 w 5026843"/>
                <a:gd name="connsiteY455" fmla="*/ 1359743 h 5025531"/>
                <a:gd name="connsiteX456" fmla="*/ 4754618 w 5026843"/>
                <a:gd name="connsiteY456" fmla="*/ 1375944 h 5025531"/>
                <a:gd name="connsiteX457" fmla="*/ 4639319 w 5026843"/>
                <a:gd name="connsiteY457" fmla="*/ 1434283 h 5025531"/>
                <a:gd name="connsiteX458" fmla="*/ 4631473 w 5026843"/>
                <a:gd name="connsiteY458" fmla="*/ 1418735 h 5025531"/>
                <a:gd name="connsiteX459" fmla="*/ 314292 w 5026843"/>
                <a:gd name="connsiteY459" fmla="*/ 1295591 h 5025531"/>
                <a:gd name="connsiteX460" fmla="*/ 427119 w 5026843"/>
                <a:gd name="connsiteY460" fmla="*/ 1358435 h 5025531"/>
                <a:gd name="connsiteX461" fmla="*/ 418692 w 5026843"/>
                <a:gd name="connsiteY461" fmla="*/ 1373328 h 5025531"/>
                <a:gd name="connsiteX462" fmla="*/ 305210 w 5026843"/>
                <a:gd name="connsiteY462" fmla="*/ 1311138 h 5025531"/>
                <a:gd name="connsiteX463" fmla="*/ 4703471 w 5026843"/>
                <a:gd name="connsiteY463" fmla="*/ 1279390 h 5025531"/>
                <a:gd name="connsiteX464" fmla="*/ 4712552 w 5026843"/>
                <a:gd name="connsiteY464" fmla="*/ 1295591 h 5025531"/>
                <a:gd name="connsiteX465" fmla="*/ 4599071 w 5026843"/>
                <a:gd name="connsiteY465" fmla="*/ 1358434 h 5025531"/>
                <a:gd name="connsiteX466" fmla="*/ 4590643 w 5026843"/>
                <a:gd name="connsiteY466" fmla="*/ 1342887 h 5025531"/>
                <a:gd name="connsiteX467" fmla="*/ 359045 w 5026843"/>
                <a:gd name="connsiteY467" fmla="*/ 1216481 h 5025531"/>
                <a:gd name="connsiteX468" fmla="*/ 469838 w 5026843"/>
                <a:gd name="connsiteY468" fmla="*/ 1283241 h 5025531"/>
                <a:gd name="connsiteX469" fmla="*/ 461410 w 5026843"/>
                <a:gd name="connsiteY469" fmla="*/ 1298134 h 5025531"/>
                <a:gd name="connsiteX470" fmla="*/ 349963 w 5026843"/>
                <a:gd name="connsiteY470" fmla="*/ 1232683 h 5025531"/>
                <a:gd name="connsiteX471" fmla="*/ 4657408 w 5026843"/>
                <a:gd name="connsiteY471" fmla="*/ 1200934 h 5025531"/>
                <a:gd name="connsiteX472" fmla="*/ 4667143 w 5026843"/>
                <a:gd name="connsiteY472" fmla="*/ 1216482 h 5025531"/>
                <a:gd name="connsiteX473" fmla="*/ 4556350 w 5026843"/>
                <a:gd name="connsiteY473" fmla="*/ 1283241 h 5025531"/>
                <a:gd name="connsiteX474" fmla="*/ 4547269 w 5026843"/>
                <a:gd name="connsiteY474" fmla="*/ 1269009 h 5025531"/>
                <a:gd name="connsiteX475" fmla="*/ 407650 w 5026843"/>
                <a:gd name="connsiteY475" fmla="*/ 1140052 h 5025531"/>
                <a:gd name="connsiteX476" fmla="*/ 516555 w 5026843"/>
                <a:gd name="connsiteY476" fmla="*/ 1210668 h 5025531"/>
                <a:gd name="connsiteX477" fmla="*/ 506820 w 5026843"/>
                <a:gd name="connsiteY477" fmla="*/ 1225561 h 5025531"/>
                <a:gd name="connsiteX478" fmla="*/ 397914 w 5026843"/>
                <a:gd name="connsiteY478" fmla="*/ 1155599 h 5025531"/>
                <a:gd name="connsiteX479" fmla="*/ 4608806 w 5026843"/>
                <a:gd name="connsiteY479" fmla="*/ 1124505 h 5025531"/>
                <a:gd name="connsiteX480" fmla="*/ 4618541 w 5026843"/>
                <a:gd name="connsiteY480" fmla="*/ 1140052 h 5025531"/>
                <a:gd name="connsiteX481" fmla="*/ 4510289 w 5026843"/>
                <a:gd name="connsiteY481" fmla="*/ 1210669 h 5025531"/>
                <a:gd name="connsiteX482" fmla="*/ 4500554 w 5026843"/>
                <a:gd name="connsiteY482" fmla="*/ 1196430 h 5025531"/>
                <a:gd name="connsiteX483" fmla="*/ 458868 w 5026843"/>
                <a:gd name="connsiteY483" fmla="*/ 1064857 h 5025531"/>
                <a:gd name="connsiteX484" fmla="*/ 564504 w 5026843"/>
                <a:gd name="connsiteY484" fmla="*/ 1139397 h 5025531"/>
                <a:gd name="connsiteX485" fmla="*/ 554769 w 5026843"/>
                <a:gd name="connsiteY485" fmla="*/ 1153638 h 5025531"/>
                <a:gd name="connsiteX486" fmla="*/ 448479 w 5026843"/>
                <a:gd name="connsiteY486" fmla="*/ 1079750 h 5025531"/>
                <a:gd name="connsiteX487" fmla="*/ 4557005 w 5026843"/>
                <a:gd name="connsiteY487" fmla="*/ 1049964 h 5025531"/>
                <a:gd name="connsiteX488" fmla="*/ 4567321 w 5026843"/>
                <a:gd name="connsiteY488" fmla="*/ 1064858 h 5025531"/>
                <a:gd name="connsiteX489" fmla="*/ 4461687 w 5026843"/>
                <a:gd name="connsiteY489" fmla="*/ 1139399 h 5025531"/>
                <a:gd name="connsiteX490" fmla="*/ 4451951 w 5026843"/>
                <a:gd name="connsiteY490" fmla="*/ 1125740 h 5025531"/>
                <a:gd name="connsiteX491" fmla="*/ 512630 w 5026843"/>
                <a:gd name="connsiteY491" fmla="*/ 991624 h 5025531"/>
                <a:gd name="connsiteX492" fmla="*/ 615068 w 5026843"/>
                <a:gd name="connsiteY492" fmla="*/ 1070015 h 5025531"/>
                <a:gd name="connsiteX493" fmla="*/ 604679 w 5026843"/>
                <a:gd name="connsiteY493" fmla="*/ 1083674 h 5025531"/>
                <a:gd name="connsiteX494" fmla="*/ 501006 w 5026843"/>
                <a:gd name="connsiteY494" fmla="*/ 1005864 h 5025531"/>
                <a:gd name="connsiteX495" fmla="*/ 4502514 w 5026843"/>
                <a:gd name="connsiteY495" fmla="*/ 977383 h 5025531"/>
                <a:gd name="connsiteX496" fmla="*/ 4514211 w 5026843"/>
                <a:gd name="connsiteY496" fmla="*/ 991623 h 5025531"/>
                <a:gd name="connsiteX497" fmla="*/ 4411119 w 5026843"/>
                <a:gd name="connsiteY497" fmla="*/ 1070015 h 5025531"/>
                <a:gd name="connsiteX498" fmla="*/ 4400149 w 5026843"/>
                <a:gd name="connsiteY498" fmla="*/ 1056429 h 5025531"/>
                <a:gd name="connsiteX499" fmla="*/ 568356 w 5026843"/>
                <a:gd name="connsiteY499" fmla="*/ 920280 h 5025531"/>
                <a:gd name="connsiteX500" fmla="*/ 668834 w 5026843"/>
                <a:gd name="connsiteY500" fmla="*/ 1002593 h 5025531"/>
                <a:gd name="connsiteX501" fmla="*/ 657863 w 5026843"/>
                <a:gd name="connsiteY501" fmla="*/ 1016252 h 5025531"/>
                <a:gd name="connsiteX502" fmla="*/ 557386 w 5026843"/>
                <a:gd name="connsiteY502" fmla="*/ 934592 h 5025531"/>
                <a:gd name="connsiteX503" fmla="*/ 4446139 w 5026843"/>
                <a:gd name="connsiteY503" fmla="*/ 906039 h 5025531"/>
                <a:gd name="connsiteX504" fmla="*/ 4457836 w 5026843"/>
                <a:gd name="connsiteY504" fmla="*/ 920279 h 5025531"/>
                <a:gd name="connsiteX505" fmla="*/ 4358012 w 5026843"/>
                <a:gd name="connsiteY505" fmla="*/ 1002592 h 5025531"/>
                <a:gd name="connsiteX506" fmla="*/ 4346969 w 5026843"/>
                <a:gd name="connsiteY506" fmla="*/ 989006 h 5025531"/>
                <a:gd name="connsiteX507" fmla="*/ 627349 w 5026843"/>
                <a:gd name="connsiteY507" fmla="*/ 851625 h 5025531"/>
                <a:gd name="connsiteX508" fmla="*/ 724557 w 5026843"/>
                <a:gd name="connsiteY508" fmla="*/ 937135 h 5025531"/>
                <a:gd name="connsiteX509" fmla="*/ 713586 w 5026843"/>
                <a:gd name="connsiteY509" fmla="*/ 950141 h 5025531"/>
                <a:gd name="connsiteX510" fmla="*/ 615725 w 5026843"/>
                <a:gd name="connsiteY510" fmla="*/ 865210 h 5025531"/>
                <a:gd name="connsiteX511" fmla="*/ 4387143 w 5026843"/>
                <a:gd name="connsiteY511" fmla="*/ 838038 h 5025531"/>
                <a:gd name="connsiteX512" fmla="*/ 4398840 w 5026843"/>
                <a:gd name="connsiteY512" fmla="*/ 851623 h 5025531"/>
                <a:gd name="connsiteX513" fmla="*/ 4301633 w 5026843"/>
                <a:gd name="connsiteY513" fmla="*/ 937134 h 5025531"/>
                <a:gd name="connsiteX514" fmla="*/ 4290590 w 5026843"/>
                <a:gd name="connsiteY514" fmla="*/ 924203 h 5025531"/>
                <a:gd name="connsiteX515" fmla="*/ 688957 w 5026843"/>
                <a:gd name="connsiteY515" fmla="*/ 784856 h 5025531"/>
                <a:gd name="connsiteX516" fmla="*/ 782897 w 5026843"/>
                <a:gd name="connsiteY516" fmla="*/ 873638 h 5025531"/>
                <a:gd name="connsiteX517" fmla="*/ 770618 w 5026843"/>
                <a:gd name="connsiteY517" fmla="*/ 885990 h 5025531"/>
                <a:gd name="connsiteX518" fmla="*/ 676606 w 5026843"/>
                <a:gd name="connsiteY518" fmla="*/ 797789 h 5025531"/>
                <a:gd name="connsiteX519" fmla="*/ 4324954 w 5026843"/>
                <a:gd name="connsiteY519" fmla="*/ 771270 h 5025531"/>
                <a:gd name="connsiteX520" fmla="*/ 4337233 w 5026843"/>
                <a:gd name="connsiteY520" fmla="*/ 784856 h 5025531"/>
                <a:gd name="connsiteX521" fmla="*/ 4243293 w 5026843"/>
                <a:gd name="connsiteY521" fmla="*/ 873637 h 5025531"/>
                <a:gd name="connsiteX522" fmla="*/ 4231596 w 5026843"/>
                <a:gd name="connsiteY522" fmla="*/ 861358 h 5025531"/>
                <a:gd name="connsiteX523" fmla="*/ 752454 w 5026843"/>
                <a:gd name="connsiteY523" fmla="*/ 719396 h 5025531"/>
                <a:gd name="connsiteX524" fmla="*/ 843195 w 5026843"/>
                <a:gd name="connsiteY524" fmla="*/ 812100 h 5025531"/>
                <a:gd name="connsiteX525" fmla="*/ 830263 w 5026843"/>
                <a:gd name="connsiteY525" fmla="*/ 823724 h 5025531"/>
                <a:gd name="connsiteX526" fmla="*/ 738868 w 5026843"/>
                <a:gd name="connsiteY526" fmla="*/ 732328 h 5025531"/>
                <a:gd name="connsiteX527" fmla="*/ 4260803 w 5026843"/>
                <a:gd name="connsiteY527" fmla="*/ 707047 h 5025531"/>
                <a:gd name="connsiteX528" fmla="*/ 4274389 w 5026843"/>
                <a:gd name="connsiteY528" fmla="*/ 719399 h 5025531"/>
                <a:gd name="connsiteX529" fmla="*/ 4183648 w 5026843"/>
                <a:gd name="connsiteY529" fmla="*/ 812102 h 5025531"/>
                <a:gd name="connsiteX530" fmla="*/ 4170716 w 5026843"/>
                <a:gd name="connsiteY530" fmla="*/ 799751 h 5025531"/>
                <a:gd name="connsiteX531" fmla="*/ 817914 w 5026843"/>
                <a:gd name="connsiteY531" fmla="*/ 657207 h 5025531"/>
                <a:gd name="connsiteX532" fmla="*/ 905388 w 5026843"/>
                <a:gd name="connsiteY532" fmla="*/ 752454 h 5025531"/>
                <a:gd name="connsiteX533" fmla="*/ 893109 w 5026843"/>
                <a:gd name="connsiteY533" fmla="*/ 764152 h 5025531"/>
                <a:gd name="connsiteX534" fmla="*/ 804982 w 5026843"/>
                <a:gd name="connsiteY534" fmla="*/ 669485 h 5025531"/>
                <a:gd name="connsiteX535" fmla="*/ 4194692 w 5026843"/>
                <a:gd name="connsiteY535" fmla="*/ 644857 h 5025531"/>
                <a:gd name="connsiteX536" fmla="*/ 4208278 w 5026843"/>
                <a:gd name="connsiteY536" fmla="*/ 657207 h 5025531"/>
                <a:gd name="connsiteX537" fmla="*/ 4120805 w 5026843"/>
                <a:gd name="connsiteY537" fmla="*/ 752453 h 5025531"/>
                <a:gd name="connsiteX538" fmla="*/ 4108454 w 5026843"/>
                <a:gd name="connsiteY538" fmla="*/ 740756 h 5025531"/>
                <a:gd name="connsiteX539" fmla="*/ 886642 w 5026843"/>
                <a:gd name="connsiteY539" fmla="*/ 597559 h 5025531"/>
                <a:gd name="connsiteX540" fmla="*/ 970191 w 5026843"/>
                <a:gd name="connsiteY540" fmla="*/ 696075 h 5025531"/>
                <a:gd name="connsiteX541" fmla="*/ 957259 w 5026843"/>
                <a:gd name="connsiteY541" fmla="*/ 707045 h 5025531"/>
                <a:gd name="connsiteX542" fmla="*/ 872329 w 5026843"/>
                <a:gd name="connsiteY542" fmla="*/ 609185 h 5025531"/>
                <a:gd name="connsiteX543" fmla="*/ 4126616 w 5026843"/>
                <a:gd name="connsiteY543" fmla="*/ 585210 h 5025531"/>
                <a:gd name="connsiteX544" fmla="*/ 4140202 w 5026843"/>
                <a:gd name="connsiteY544" fmla="*/ 597561 h 5025531"/>
                <a:gd name="connsiteX545" fmla="*/ 4055999 w 5026843"/>
                <a:gd name="connsiteY545" fmla="*/ 696078 h 5025531"/>
                <a:gd name="connsiteX546" fmla="*/ 4042994 w 5026843"/>
                <a:gd name="connsiteY546" fmla="*/ 684380 h 5025531"/>
                <a:gd name="connsiteX547" fmla="*/ 956605 w 5026843"/>
                <a:gd name="connsiteY547" fmla="*/ 539874 h 5025531"/>
                <a:gd name="connsiteX548" fmla="*/ 1036958 w 5026843"/>
                <a:gd name="connsiteY548" fmla="*/ 641587 h 5025531"/>
                <a:gd name="connsiteX549" fmla="*/ 1023372 w 5026843"/>
                <a:gd name="connsiteY549" fmla="*/ 651977 h 5025531"/>
                <a:gd name="connsiteX550" fmla="*/ 942365 w 5026843"/>
                <a:gd name="connsiteY550" fmla="*/ 550919 h 5025531"/>
                <a:gd name="connsiteX551" fmla="*/ 4055344 w 5026843"/>
                <a:gd name="connsiteY551" fmla="*/ 528831 h 5025531"/>
                <a:gd name="connsiteX552" fmla="*/ 4069584 w 5026843"/>
                <a:gd name="connsiteY552" fmla="*/ 539875 h 5025531"/>
                <a:gd name="connsiteX553" fmla="*/ 3989885 w 5026843"/>
                <a:gd name="connsiteY553" fmla="*/ 641587 h 5025531"/>
                <a:gd name="connsiteX554" fmla="*/ 3976226 w 5026843"/>
                <a:gd name="connsiteY554" fmla="*/ 630617 h 5025531"/>
                <a:gd name="connsiteX555" fmla="*/ 1028531 w 5026843"/>
                <a:gd name="connsiteY555" fmla="*/ 484806 h 5025531"/>
                <a:gd name="connsiteX556" fmla="*/ 1105033 w 5026843"/>
                <a:gd name="connsiteY556" fmla="*/ 589133 h 5025531"/>
                <a:gd name="connsiteX557" fmla="*/ 1090793 w 5026843"/>
                <a:gd name="connsiteY557" fmla="*/ 598868 h 5025531"/>
                <a:gd name="connsiteX558" fmla="*/ 1013637 w 5026843"/>
                <a:gd name="connsiteY558" fmla="*/ 495123 h 5025531"/>
                <a:gd name="connsiteX559" fmla="*/ 3982692 w 5026843"/>
                <a:gd name="connsiteY559" fmla="*/ 474417 h 5025531"/>
                <a:gd name="connsiteX560" fmla="*/ 3997658 w 5026843"/>
                <a:gd name="connsiteY560" fmla="*/ 484806 h 5025531"/>
                <a:gd name="connsiteX561" fmla="*/ 3921157 w 5026843"/>
                <a:gd name="connsiteY561" fmla="*/ 589133 h 5025531"/>
                <a:gd name="connsiteX562" fmla="*/ 3906917 w 5026843"/>
                <a:gd name="connsiteY562" fmla="*/ 579399 h 5025531"/>
                <a:gd name="connsiteX563" fmla="*/ 1102417 w 5026843"/>
                <a:gd name="connsiteY563" fmla="*/ 432278 h 5025531"/>
                <a:gd name="connsiteX564" fmla="*/ 1175068 w 5026843"/>
                <a:gd name="connsiteY564" fmla="*/ 539221 h 5025531"/>
                <a:gd name="connsiteX565" fmla="*/ 1161410 w 5026843"/>
                <a:gd name="connsiteY565" fmla="*/ 548956 h 5025531"/>
                <a:gd name="connsiteX566" fmla="*/ 1087523 w 5026843"/>
                <a:gd name="connsiteY566" fmla="*/ 442667 h 5025531"/>
                <a:gd name="connsiteX567" fmla="*/ 3908805 w 5026843"/>
                <a:gd name="connsiteY567" fmla="*/ 421889 h 5025531"/>
                <a:gd name="connsiteX568" fmla="*/ 3923771 w 5026843"/>
                <a:gd name="connsiteY568" fmla="*/ 432278 h 5025531"/>
                <a:gd name="connsiteX569" fmla="*/ 3851193 w 5026843"/>
                <a:gd name="connsiteY569" fmla="*/ 539222 h 5025531"/>
                <a:gd name="connsiteX570" fmla="*/ 3836880 w 5026843"/>
                <a:gd name="connsiteY570" fmla="*/ 529487 h 5025531"/>
                <a:gd name="connsiteX571" fmla="*/ 1178919 w 5026843"/>
                <a:gd name="connsiteY571" fmla="*/ 383019 h 5025531"/>
                <a:gd name="connsiteX572" fmla="*/ 1247647 w 5026843"/>
                <a:gd name="connsiteY572" fmla="*/ 492579 h 5025531"/>
                <a:gd name="connsiteX573" fmla="*/ 1233335 w 5026843"/>
                <a:gd name="connsiteY573" fmla="*/ 501660 h 5025531"/>
                <a:gd name="connsiteX574" fmla="*/ 1163372 w 5026843"/>
                <a:gd name="connsiteY574" fmla="*/ 392755 h 5025531"/>
                <a:gd name="connsiteX575" fmla="*/ 3832378 w 5026843"/>
                <a:gd name="connsiteY575" fmla="*/ 373284 h 5025531"/>
                <a:gd name="connsiteX576" fmla="*/ 3847271 w 5026843"/>
                <a:gd name="connsiteY576" fmla="*/ 383019 h 5025531"/>
                <a:gd name="connsiteX577" fmla="*/ 3778542 w 5026843"/>
                <a:gd name="connsiteY577" fmla="*/ 492577 h 5025531"/>
                <a:gd name="connsiteX578" fmla="*/ 3764302 w 5026843"/>
                <a:gd name="connsiteY578" fmla="*/ 483497 h 5025531"/>
                <a:gd name="connsiteX579" fmla="*/ 1256729 w 5026843"/>
                <a:gd name="connsiteY579" fmla="*/ 336377 h 5025531"/>
                <a:gd name="connsiteX580" fmla="*/ 1321534 w 5026843"/>
                <a:gd name="connsiteY580" fmla="*/ 447824 h 5025531"/>
                <a:gd name="connsiteX581" fmla="*/ 1306568 w 5026843"/>
                <a:gd name="connsiteY581" fmla="*/ 456906 h 5025531"/>
                <a:gd name="connsiteX582" fmla="*/ 1240528 w 5026843"/>
                <a:gd name="connsiteY582" fmla="*/ 345458 h 5025531"/>
                <a:gd name="connsiteX583" fmla="*/ 3753913 w 5026843"/>
                <a:gd name="connsiteY583" fmla="*/ 327296 h 5025531"/>
                <a:gd name="connsiteX584" fmla="*/ 3769461 w 5026843"/>
                <a:gd name="connsiteY584" fmla="*/ 336377 h 5025531"/>
                <a:gd name="connsiteX585" fmla="*/ 3704656 w 5026843"/>
                <a:gd name="connsiteY585" fmla="*/ 447824 h 5025531"/>
                <a:gd name="connsiteX586" fmla="*/ 3689762 w 5026843"/>
                <a:gd name="connsiteY586" fmla="*/ 439397 h 5025531"/>
                <a:gd name="connsiteX587" fmla="*/ 1335773 w 5026843"/>
                <a:gd name="connsiteY587" fmla="*/ 291624 h 5025531"/>
                <a:gd name="connsiteX588" fmla="*/ 1396728 w 5026843"/>
                <a:gd name="connsiteY588" fmla="*/ 406342 h 5025531"/>
                <a:gd name="connsiteX589" fmla="*/ 1381108 w 5026843"/>
                <a:gd name="connsiteY589" fmla="*/ 414116 h 5025531"/>
                <a:gd name="connsiteX590" fmla="*/ 1319572 w 5026843"/>
                <a:gd name="connsiteY590" fmla="*/ 300052 h 5025531"/>
                <a:gd name="connsiteX591" fmla="*/ 3674215 w 5026843"/>
                <a:gd name="connsiteY591" fmla="*/ 283849 h 5025531"/>
                <a:gd name="connsiteX592" fmla="*/ 3690417 w 5026843"/>
                <a:gd name="connsiteY592" fmla="*/ 291623 h 5025531"/>
                <a:gd name="connsiteX593" fmla="*/ 3630116 w 5026843"/>
                <a:gd name="connsiteY593" fmla="*/ 406341 h 5025531"/>
                <a:gd name="connsiteX594" fmla="*/ 3614568 w 5026843"/>
                <a:gd name="connsiteY594" fmla="*/ 398567 h 5025531"/>
                <a:gd name="connsiteX595" fmla="*/ 1416783 w 5026843"/>
                <a:gd name="connsiteY595" fmla="*/ 250794 h 5025531"/>
                <a:gd name="connsiteX596" fmla="*/ 1473162 w 5026843"/>
                <a:gd name="connsiteY596" fmla="*/ 366820 h 5025531"/>
                <a:gd name="connsiteX597" fmla="*/ 1457614 w 5026843"/>
                <a:gd name="connsiteY597" fmla="*/ 374593 h 5025531"/>
                <a:gd name="connsiteX598" fmla="*/ 1400581 w 5026843"/>
                <a:gd name="connsiteY598" fmla="*/ 258568 h 5025531"/>
                <a:gd name="connsiteX599" fmla="*/ 3593209 w 5026843"/>
                <a:gd name="connsiteY599" fmla="*/ 242365 h 5025531"/>
                <a:gd name="connsiteX600" fmla="*/ 3610064 w 5026843"/>
                <a:gd name="connsiteY600" fmla="*/ 250793 h 5025531"/>
                <a:gd name="connsiteX601" fmla="*/ 3553032 w 5026843"/>
                <a:gd name="connsiteY601" fmla="*/ 366818 h 5025531"/>
                <a:gd name="connsiteX602" fmla="*/ 3537484 w 5026843"/>
                <a:gd name="connsiteY602" fmla="*/ 359698 h 5025531"/>
                <a:gd name="connsiteX603" fmla="*/ 1499094 w 5026843"/>
                <a:gd name="connsiteY603" fmla="*/ 212580 h 5025531"/>
                <a:gd name="connsiteX604" fmla="*/ 1551621 w 5026843"/>
                <a:gd name="connsiteY604" fmla="*/ 331147 h 5025531"/>
                <a:gd name="connsiteX605" fmla="*/ 1535420 w 5026843"/>
                <a:gd name="connsiteY605" fmla="*/ 338266 h 5025531"/>
                <a:gd name="connsiteX606" fmla="*/ 1482893 w 5026843"/>
                <a:gd name="connsiteY606" fmla="*/ 220354 h 5025531"/>
                <a:gd name="connsiteX607" fmla="*/ 3510892 w 5026843"/>
                <a:gd name="connsiteY607" fmla="*/ 205460 h 5025531"/>
                <a:gd name="connsiteX608" fmla="*/ 3527093 w 5026843"/>
                <a:gd name="connsiteY608" fmla="*/ 212579 h 5025531"/>
                <a:gd name="connsiteX609" fmla="*/ 3475220 w 5026843"/>
                <a:gd name="connsiteY609" fmla="*/ 331147 h 5025531"/>
                <a:gd name="connsiteX610" fmla="*/ 3459019 w 5026843"/>
                <a:gd name="connsiteY610" fmla="*/ 324026 h 5025531"/>
                <a:gd name="connsiteX611" fmla="*/ 1582717 w 5026843"/>
                <a:gd name="connsiteY611" fmla="*/ 177562 h 5025531"/>
                <a:gd name="connsiteX612" fmla="*/ 1630667 w 5026843"/>
                <a:gd name="connsiteY612" fmla="*/ 298090 h 5025531"/>
                <a:gd name="connsiteX613" fmla="*/ 1614466 w 5026843"/>
                <a:gd name="connsiteY613" fmla="*/ 303975 h 5025531"/>
                <a:gd name="connsiteX614" fmla="*/ 1565862 w 5026843"/>
                <a:gd name="connsiteY614" fmla="*/ 184682 h 5025531"/>
                <a:gd name="connsiteX615" fmla="*/ 3426617 w 5026843"/>
                <a:gd name="connsiteY615" fmla="*/ 171095 h 5025531"/>
                <a:gd name="connsiteX616" fmla="*/ 3443473 w 5026843"/>
                <a:gd name="connsiteY616" fmla="*/ 177562 h 5025531"/>
                <a:gd name="connsiteX617" fmla="*/ 3395522 w 5026843"/>
                <a:gd name="connsiteY617" fmla="*/ 298090 h 5025531"/>
                <a:gd name="connsiteX618" fmla="*/ 3379321 w 5026843"/>
                <a:gd name="connsiteY618" fmla="*/ 291625 h 5025531"/>
                <a:gd name="connsiteX619" fmla="*/ 1667648 w 5026843"/>
                <a:gd name="connsiteY619" fmla="*/ 145158 h 5025531"/>
                <a:gd name="connsiteX620" fmla="*/ 1711020 w 5026843"/>
                <a:gd name="connsiteY620" fmla="*/ 266994 h 5025531"/>
                <a:gd name="connsiteX621" fmla="*/ 1694819 w 5026843"/>
                <a:gd name="connsiteY621" fmla="*/ 272805 h 5025531"/>
                <a:gd name="connsiteX622" fmla="*/ 1650139 w 5026843"/>
                <a:gd name="connsiteY622" fmla="*/ 150970 h 5025531"/>
                <a:gd name="connsiteX623" fmla="*/ 3341760 w 5026843"/>
                <a:gd name="connsiteY623" fmla="*/ 139346 h 5025531"/>
                <a:gd name="connsiteX624" fmla="*/ 3358615 w 5026843"/>
                <a:gd name="connsiteY624" fmla="*/ 145158 h 5025531"/>
                <a:gd name="connsiteX625" fmla="*/ 3315169 w 5026843"/>
                <a:gd name="connsiteY625" fmla="*/ 266994 h 5025531"/>
                <a:gd name="connsiteX626" fmla="*/ 3298968 w 5026843"/>
                <a:gd name="connsiteY626" fmla="*/ 261836 h 5025531"/>
                <a:gd name="connsiteX627" fmla="*/ 1753813 w 5026843"/>
                <a:gd name="connsiteY627" fmla="*/ 116025 h 5025531"/>
                <a:gd name="connsiteX628" fmla="*/ 1792682 w 5026843"/>
                <a:gd name="connsiteY628" fmla="*/ 239751 h 5025531"/>
                <a:gd name="connsiteX629" fmla="*/ 1776480 w 5026843"/>
                <a:gd name="connsiteY629" fmla="*/ 244982 h 5025531"/>
                <a:gd name="connsiteX630" fmla="*/ 1736304 w 5026843"/>
                <a:gd name="connsiteY630" fmla="*/ 121837 h 5025531"/>
                <a:gd name="connsiteX631" fmla="*/ 3255523 w 5026843"/>
                <a:gd name="connsiteY631" fmla="*/ 110794 h 5025531"/>
                <a:gd name="connsiteX632" fmla="*/ 3272379 w 5026843"/>
                <a:gd name="connsiteY632" fmla="*/ 116025 h 5025531"/>
                <a:gd name="connsiteX633" fmla="*/ 3233509 w 5026843"/>
                <a:gd name="connsiteY633" fmla="*/ 239751 h 5025531"/>
                <a:gd name="connsiteX634" fmla="*/ 3217308 w 5026843"/>
                <a:gd name="connsiteY634" fmla="*/ 234593 h 5025531"/>
                <a:gd name="connsiteX635" fmla="*/ 1840631 w 5026843"/>
                <a:gd name="connsiteY635" fmla="*/ 90743 h 5025531"/>
                <a:gd name="connsiteX636" fmla="*/ 1874996 w 5026843"/>
                <a:gd name="connsiteY636" fmla="*/ 215778 h 5025531"/>
                <a:gd name="connsiteX637" fmla="*/ 1858794 w 5026843"/>
                <a:gd name="connsiteY637" fmla="*/ 220355 h 5025531"/>
                <a:gd name="connsiteX638" fmla="*/ 1823195 w 5026843"/>
                <a:gd name="connsiteY638" fmla="*/ 95901 h 5025531"/>
                <a:gd name="connsiteX639" fmla="*/ 3168049 w 5026843"/>
                <a:gd name="connsiteY639" fmla="*/ 86164 h 5025531"/>
                <a:gd name="connsiteX640" fmla="*/ 3185558 w 5026843"/>
                <a:gd name="connsiteY640" fmla="*/ 90741 h 5025531"/>
                <a:gd name="connsiteX641" fmla="*/ 3151194 w 5026843"/>
                <a:gd name="connsiteY641" fmla="*/ 215776 h 5025531"/>
                <a:gd name="connsiteX642" fmla="*/ 3134339 w 5026843"/>
                <a:gd name="connsiteY642" fmla="*/ 210618 h 5025531"/>
                <a:gd name="connsiteX643" fmla="*/ 1928831 w 5026843"/>
                <a:gd name="connsiteY643" fmla="*/ 68001 h 5025531"/>
                <a:gd name="connsiteX644" fmla="*/ 1958619 w 5026843"/>
                <a:gd name="connsiteY644" fmla="*/ 193762 h 5025531"/>
                <a:gd name="connsiteX645" fmla="*/ 1941763 w 5026843"/>
                <a:gd name="connsiteY645" fmla="*/ 197685 h 5025531"/>
                <a:gd name="connsiteX646" fmla="*/ 1910668 w 5026843"/>
                <a:gd name="connsiteY646" fmla="*/ 72578 h 5025531"/>
                <a:gd name="connsiteX647" fmla="*/ 3079852 w 5026843"/>
                <a:gd name="connsiteY647" fmla="*/ 64151 h 5025531"/>
                <a:gd name="connsiteX648" fmla="*/ 3097361 w 5026843"/>
                <a:gd name="connsiteY648" fmla="*/ 68002 h 5025531"/>
                <a:gd name="connsiteX649" fmla="*/ 3067573 w 5026843"/>
                <a:gd name="connsiteY649" fmla="*/ 193764 h 5025531"/>
                <a:gd name="connsiteX650" fmla="*/ 3050718 w 5026843"/>
                <a:gd name="connsiteY650" fmla="*/ 189913 h 5025531"/>
                <a:gd name="connsiteX651" fmla="*/ 2016956 w 5026843"/>
                <a:gd name="connsiteY651" fmla="*/ 48605 h 5025531"/>
                <a:gd name="connsiteX652" fmla="*/ 2042893 w 5026843"/>
                <a:gd name="connsiteY652" fmla="*/ 174947 h 5025531"/>
                <a:gd name="connsiteX653" fmla="*/ 2026038 w 5026843"/>
                <a:gd name="connsiteY653" fmla="*/ 178870 h 5025531"/>
                <a:gd name="connsiteX654" fmla="*/ 1999446 w 5026843"/>
                <a:gd name="connsiteY654" fmla="*/ 51801 h 5025531"/>
                <a:gd name="connsiteX655" fmla="*/ 2016956 w 5026843"/>
                <a:gd name="connsiteY655" fmla="*/ 48605 h 5025531"/>
                <a:gd name="connsiteX656" fmla="*/ 2991070 w 5026843"/>
                <a:gd name="connsiteY656" fmla="*/ 45334 h 5025531"/>
                <a:gd name="connsiteX657" fmla="*/ 3009234 w 5026843"/>
                <a:gd name="connsiteY657" fmla="*/ 48603 h 5025531"/>
                <a:gd name="connsiteX658" fmla="*/ 2983951 w 5026843"/>
                <a:gd name="connsiteY658" fmla="*/ 174945 h 5025531"/>
                <a:gd name="connsiteX659" fmla="*/ 2966441 w 5026843"/>
                <a:gd name="connsiteY659" fmla="*/ 172402 h 5025531"/>
                <a:gd name="connsiteX660" fmla="*/ 2106390 w 5026843"/>
                <a:gd name="connsiteY660" fmla="*/ 32403 h 5025531"/>
                <a:gd name="connsiteX661" fmla="*/ 2127168 w 5026843"/>
                <a:gd name="connsiteY661" fmla="*/ 160052 h 5025531"/>
                <a:gd name="connsiteX662" fmla="*/ 2110313 w 5026843"/>
                <a:gd name="connsiteY662" fmla="*/ 163321 h 5025531"/>
                <a:gd name="connsiteX663" fmla="*/ 2088881 w 5026843"/>
                <a:gd name="connsiteY663" fmla="*/ 35600 h 5025531"/>
                <a:gd name="connsiteX664" fmla="*/ 2901638 w 5026843"/>
                <a:gd name="connsiteY664" fmla="*/ 29133 h 5025531"/>
                <a:gd name="connsiteX665" fmla="*/ 2919801 w 5026843"/>
                <a:gd name="connsiteY665" fmla="*/ 32402 h 5025531"/>
                <a:gd name="connsiteX666" fmla="*/ 2899022 w 5026843"/>
                <a:gd name="connsiteY666" fmla="*/ 160050 h 5025531"/>
                <a:gd name="connsiteX667" fmla="*/ 2882239 w 5026843"/>
                <a:gd name="connsiteY667" fmla="*/ 156853 h 5025531"/>
                <a:gd name="connsiteX668" fmla="*/ 2196480 w 5026843"/>
                <a:gd name="connsiteY668" fmla="*/ 19398 h 5025531"/>
                <a:gd name="connsiteX669" fmla="*/ 2212682 w 5026843"/>
                <a:gd name="connsiteY669" fmla="*/ 147773 h 5025531"/>
                <a:gd name="connsiteX670" fmla="*/ 2195826 w 5026843"/>
                <a:gd name="connsiteY670" fmla="*/ 150316 h 5025531"/>
                <a:gd name="connsiteX671" fmla="*/ 2178317 w 5026843"/>
                <a:gd name="connsiteY671" fmla="*/ 22014 h 5025531"/>
                <a:gd name="connsiteX672" fmla="*/ 2811547 w 5026843"/>
                <a:gd name="connsiteY672" fmla="*/ 17509 h 5025531"/>
                <a:gd name="connsiteX673" fmla="*/ 2829710 w 5026843"/>
                <a:gd name="connsiteY673" fmla="*/ 19397 h 5025531"/>
                <a:gd name="connsiteX674" fmla="*/ 2813509 w 5026843"/>
                <a:gd name="connsiteY674" fmla="*/ 147774 h 5025531"/>
                <a:gd name="connsiteX675" fmla="*/ 2796654 w 5026843"/>
                <a:gd name="connsiteY675" fmla="*/ 145812 h 5025531"/>
                <a:gd name="connsiteX676" fmla="*/ 2286566 w 5026843"/>
                <a:gd name="connsiteY676" fmla="*/ 9664 h 5025531"/>
                <a:gd name="connsiteX677" fmla="*/ 2298263 w 5026843"/>
                <a:gd name="connsiteY677" fmla="*/ 138694 h 5025531"/>
                <a:gd name="connsiteX678" fmla="*/ 2280754 w 5026843"/>
                <a:gd name="connsiteY678" fmla="*/ 140002 h 5025531"/>
                <a:gd name="connsiteX679" fmla="*/ 2268403 w 5026843"/>
                <a:gd name="connsiteY679" fmla="*/ 10971 h 5025531"/>
                <a:gd name="connsiteX680" fmla="*/ 2721459 w 5026843"/>
                <a:gd name="connsiteY680" fmla="*/ 8428 h 5025531"/>
                <a:gd name="connsiteX681" fmla="*/ 2739622 w 5026843"/>
                <a:gd name="connsiteY681" fmla="*/ 9664 h 5025531"/>
                <a:gd name="connsiteX682" fmla="*/ 2727925 w 5026843"/>
                <a:gd name="connsiteY682" fmla="*/ 138694 h 5025531"/>
                <a:gd name="connsiteX683" fmla="*/ 2711070 w 5026843"/>
                <a:gd name="connsiteY683" fmla="*/ 137386 h 5025531"/>
                <a:gd name="connsiteX684" fmla="*/ 2377310 w 5026843"/>
                <a:gd name="connsiteY684" fmla="*/ 3198 h 5025531"/>
                <a:gd name="connsiteX685" fmla="*/ 2383777 w 5026843"/>
                <a:gd name="connsiteY685" fmla="*/ 132228 h 5025531"/>
                <a:gd name="connsiteX686" fmla="*/ 2366921 w 5026843"/>
                <a:gd name="connsiteY686" fmla="*/ 133463 h 5025531"/>
                <a:gd name="connsiteX687" fmla="*/ 2359147 w 5026843"/>
                <a:gd name="connsiteY687" fmla="*/ 4506 h 5025531"/>
                <a:gd name="connsiteX688" fmla="*/ 2631372 w 5026843"/>
                <a:gd name="connsiteY688" fmla="*/ 1889 h 5025531"/>
                <a:gd name="connsiteX689" fmla="*/ 2648881 w 5026843"/>
                <a:gd name="connsiteY689" fmla="*/ 3197 h 5025531"/>
                <a:gd name="connsiteX690" fmla="*/ 2642415 w 5026843"/>
                <a:gd name="connsiteY690" fmla="*/ 132227 h 5025531"/>
                <a:gd name="connsiteX691" fmla="*/ 2624906 w 5026843"/>
                <a:gd name="connsiteY691" fmla="*/ 131573 h 5025531"/>
                <a:gd name="connsiteX692" fmla="*/ 2540631 w 5026843"/>
                <a:gd name="connsiteY692" fmla="*/ 0 h 5025531"/>
                <a:gd name="connsiteX693" fmla="*/ 2558795 w 5026843"/>
                <a:gd name="connsiteY693" fmla="*/ 0 h 5025531"/>
                <a:gd name="connsiteX694" fmla="*/ 2556180 w 5026843"/>
                <a:gd name="connsiteY694" fmla="*/ 129611 h 5025531"/>
                <a:gd name="connsiteX695" fmla="*/ 2538669 w 5026843"/>
                <a:gd name="connsiteY695" fmla="*/ 128957 h 5025531"/>
                <a:gd name="connsiteX696" fmla="*/ 2468053 w 5026843"/>
                <a:gd name="connsiteY696" fmla="*/ 0 h 5025531"/>
                <a:gd name="connsiteX697" fmla="*/ 2470014 w 5026843"/>
                <a:gd name="connsiteY697" fmla="*/ 129611 h 5025531"/>
                <a:gd name="connsiteX698" fmla="*/ 2453158 w 5026843"/>
                <a:gd name="connsiteY698" fmla="*/ 130265 h 5025531"/>
                <a:gd name="connsiteX699" fmla="*/ 2449888 w 5026843"/>
                <a:gd name="connsiteY699" fmla="*/ 654 h 502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</a:cxnLst>
              <a:rect l="l" t="t" r="r" b="b"/>
              <a:pathLst>
                <a:path w="5026843" h="5025531">
                  <a:moveTo>
                    <a:pt x="2470013" y="4895919"/>
                  </a:moveTo>
                  <a:lnTo>
                    <a:pt x="2487522" y="4895919"/>
                  </a:lnTo>
                  <a:lnTo>
                    <a:pt x="2486214" y="5025531"/>
                  </a:lnTo>
                  <a:lnTo>
                    <a:pt x="2468051" y="5024877"/>
                  </a:lnTo>
                  <a:close/>
                  <a:moveTo>
                    <a:pt x="2573686" y="4895264"/>
                  </a:moveTo>
                  <a:lnTo>
                    <a:pt x="2576955" y="5024222"/>
                  </a:lnTo>
                  <a:lnTo>
                    <a:pt x="2558794" y="5024876"/>
                  </a:lnTo>
                  <a:lnTo>
                    <a:pt x="2556178" y="4895918"/>
                  </a:lnTo>
                  <a:close/>
                  <a:moveTo>
                    <a:pt x="2383774" y="4893302"/>
                  </a:moveTo>
                  <a:cubicBezTo>
                    <a:pt x="2389659" y="4893956"/>
                    <a:pt x="2395471" y="4893956"/>
                    <a:pt x="2401284" y="4893956"/>
                  </a:cubicBezTo>
                  <a:lnTo>
                    <a:pt x="2395471" y="5022914"/>
                  </a:lnTo>
                  <a:cubicBezTo>
                    <a:pt x="2389005" y="5022914"/>
                    <a:pt x="2383120" y="5022914"/>
                    <a:pt x="2377308" y="5022260"/>
                  </a:cubicBezTo>
                  <a:close/>
                  <a:moveTo>
                    <a:pt x="2659270" y="4891996"/>
                  </a:moveTo>
                  <a:lnTo>
                    <a:pt x="2667044" y="5021027"/>
                  </a:lnTo>
                  <a:lnTo>
                    <a:pt x="2648881" y="5022262"/>
                  </a:lnTo>
                  <a:lnTo>
                    <a:pt x="2642415" y="4893304"/>
                  </a:lnTo>
                  <a:close/>
                  <a:moveTo>
                    <a:pt x="2298264" y="4886836"/>
                  </a:moveTo>
                  <a:lnTo>
                    <a:pt x="2315119" y="4888144"/>
                  </a:lnTo>
                  <a:lnTo>
                    <a:pt x="2304730" y="5017102"/>
                  </a:lnTo>
                  <a:lnTo>
                    <a:pt x="2286567" y="5015140"/>
                  </a:lnTo>
                  <a:close/>
                  <a:moveTo>
                    <a:pt x="2745434" y="4885530"/>
                  </a:moveTo>
                  <a:lnTo>
                    <a:pt x="2757785" y="5013834"/>
                  </a:lnTo>
                  <a:lnTo>
                    <a:pt x="2739622" y="5015142"/>
                  </a:lnTo>
                  <a:lnTo>
                    <a:pt x="2727925" y="4886838"/>
                  </a:lnTo>
                  <a:close/>
                  <a:moveTo>
                    <a:pt x="2212681" y="4877101"/>
                  </a:moveTo>
                  <a:lnTo>
                    <a:pt x="2229537" y="4879063"/>
                  </a:lnTo>
                  <a:lnTo>
                    <a:pt x="2214643" y="5008019"/>
                  </a:lnTo>
                  <a:lnTo>
                    <a:pt x="2196480" y="5005476"/>
                  </a:lnTo>
                  <a:close/>
                  <a:moveTo>
                    <a:pt x="2831018" y="4875139"/>
                  </a:moveTo>
                  <a:lnTo>
                    <a:pt x="2847873" y="5003516"/>
                  </a:lnTo>
                  <a:lnTo>
                    <a:pt x="2829710" y="5005477"/>
                  </a:lnTo>
                  <a:lnTo>
                    <a:pt x="2813509" y="4877101"/>
                  </a:lnTo>
                  <a:close/>
                  <a:moveTo>
                    <a:pt x="2127170" y="4865477"/>
                  </a:moveTo>
                  <a:lnTo>
                    <a:pt x="2143954" y="4868020"/>
                  </a:lnTo>
                  <a:lnTo>
                    <a:pt x="2124555" y="4996394"/>
                  </a:lnTo>
                  <a:lnTo>
                    <a:pt x="2106391" y="4993125"/>
                  </a:lnTo>
                  <a:close/>
                  <a:moveTo>
                    <a:pt x="2915876" y="4862209"/>
                  </a:moveTo>
                  <a:lnTo>
                    <a:pt x="2937308" y="4989857"/>
                  </a:lnTo>
                  <a:lnTo>
                    <a:pt x="2919799" y="4993127"/>
                  </a:lnTo>
                  <a:lnTo>
                    <a:pt x="2899021" y="4865478"/>
                  </a:lnTo>
                  <a:close/>
                  <a:moveTo>
                    <a:pt x="2042893" y="4849857"/>
                  </a:moveTo>
                  <a:lnTo>
                    <a:pt x="2059748" y="4853127"/>
                  </a:lnTo>
                  <a:lnTo>
                    <a:pt x="2035119" y="4980195"/>
                  </a:lnTo>
                  <a:lnTo>
                    <a:pt x="2016956" y="4976926"/>
                  </a:lnTo>
                  <a:close/>
                  <a:moveTo>
                    <a:pt x="3000806" y="4846660"/>
                  </a:moveTo>
                  <a:lnTo>
                    <a:pt x="3026743" y="4973656"/>
                  </a:lnTo>
                  <a:cubicBezTo>
                    <a:pt x="3020931" y="4974964"/>
                    <a:pt x="3015046" y="4975618"/>
                    <a:pt x="3009234" y="4976925"/>
                  </a:cubicBezTo>
                  <a:lnTo>
                    <a:pt x="2983950" y="4849857"/>
                  </a:lnTo>
                  <a:cubicBezTo>
                    <a:pt x="2989181" y="4849275"/>
                    <a:pt x="2994994" y="4847968"/>
                    <a:pt x="3000806" y="4846660"/>
                  </a:cubicBezTo>
                  <a:close/>
                  <a:moveTo>
                    <a:pt x="1958618" y="4831113"/>
                  </a:moveTo>
                  <a:lnTo>
                    <a:pt x="1975473" y="4834963"/>
                  </a:lnTo>
                  <a:lnTo>
                    <a:pt x="1946340" y="4961378"/>
                  </a:lnTo>
                  <a:lnTo>
                    <a:pt x="1928831" y="4956801"/>
                  </a:lnTo>
                  <a:close/>
                  <a:moveTo>
                    <a:pt x="3084428" y="4827190"/>
                  </a:moveTo>
                  <a:lnTo>
                    <a:pt x="3115524" y="4952951"/>
                  </a:lnTo>
                  <a:lnTo>
                    <a:pt x="3097360" y="4956802"/>
                  </a:lnTo>
                  <a:lnTo>
                    <a:pt x="3067573" y="4831113"/>
                  </a:lnTo>
                  <a:close/>
                  <a:moveTo>
                    <a:pt x="1874995" y="4809681"/>
                  </a:moveTo>
                  <a:lnTo>
                    <a:pt x="1891851" y="4814258"/>
                  </a:lnTo>
                  <a:lnTo>
                    <a:pt x="1858140" y="4939365"/>
                  </a:lnTo>
                  <a:lnTo>
                    <a:pt x="1840631" y="4934134"/>
                  </a:lnTo>
                  <a:close/>
                  <a:moveTo>
                    <a:pt x="3167395" y="4805175"/>
                  </a:moveTo>
                  <a:lnTo>
                    <a:pt x="3202995" y="4929627"/>
                  </a:lnTo>
                  <a:lnTo>
                    <a:pt x="3185558" y="4934132"/>
                  </a:lnTo>
                  <a:lnTo>
                    <a:pt x="3151194" y="4809679"/>
                  </a:lnTo>
                  <a:close/>
                  <a:moveTo>
                    <a:pt x="1792683" y="4785706"/>
                  </a:moveTo>
                  <a:cubicBezTo>
                    <a:pt x="1797914" y="4787668"/>
                    <a:pt x="1803726" y="4789629"/>
                    <a:pt x="1808885" y="4790937"/>
                  </a:cubicBezTo>
                  <a:lnTo>
                    <a:pt x="1770669" y="4914736"/>
                  </a:lnTo>
                  <a:cubicBezTo>
                    <a:pt x="1764857" y="4912775"/>
                    <a:pt x="1759626" y="4910813"/>
                    <a:pt x="1753813" y="4908851"/>
                  </a:cubicBezTo>
                  <a:close/>
                  <a:moveTo>
                    <a:pt x="3249710" y="4779894"/>
                  </a:moveTo>
                  <a:lnTo>
                    <a:pt x="3289886" y="4903039"/>
                  </a:lnTo>
                  <a:lnTo>
                    <a:pt x="3272377" y="4908852"/>
                  </a:lnTo>
                  <a:lnTo>
                    <a:pt x="3233509" y="4785706"/>
                  </a:lnTo>
                  <a:close/>
                  <a:moveTo>
                    <a:pt x="1711022" y="4757881"/>
                  </a:moveTo>
                  <a:lnTo>
                    <a:pt x="1727224" y="4763693"/>
                  </a:lnTo>
                  <a:lnTo>
                    <a:pt x="1685085" y="4885530"/>
                  </a:lnTo>
                  <a:lnTo>
                    <a:pt x="1667649" y="4879717"/>
                  </a:lnTo>
                  <a:close/>
                  <a:moveTo>
                    <a:pt x="3331371" y="4752648"/>
                  </a:moveTo>
                  <a:lnTo>
                    <a:pt x="3376053" y="4873903"/>
                  </a:lnTo>
                  <a:lnTo>
                    <a:pt x="3358616" y="4879715"/>
                  </a:lnTo>
                  <a:lnTo>
                    <a:pt x="3315169" y="4757879"/>
                  </a:lnTo>
                  <a:close/>
                  <a:moveTo>
                    <a:pt x="1630667" y="4727366"/>
                  </a:moveTo>
                  <a:lnTo>
                    <a:pt x="1646869" y="4733905"/>
                  </a:lnTo>
                  <a:lnTo>
                    <a:pt x="1599572" y="4854433"/>
                  </a:lnTo>
                  <a:lnTo>
                    <a:pt x="1582717" y="4847313"/>
                  </a:lnTo>
                  <a:close/>
                  <a:moveTo>
                    <a:pt x="3411723" y="4720900"/>
                  </a:moveTo>
                  <a:lnTo>
                    <a:pt x="3460327" y="4840847"/>
                  </a:lnTo>
                  <a:lnTo>
                    <a:pt x="3443471" y="4847313"/>
                  </a:lnTo>
                  <a:lnTo>
                    <a:pt x="3395521" y="4727366"/>
                  </a:lnTo>
                  <a:close/>
                  <a:moveTo>
                    <a:pt x="1551623" y="4694311"/>
                  </a:moveTo>
                  <a:lnTo>
                    <a:pt x="1567170" y="4701504"/>
                  </a:lnTo>
                  <a:lnTo>
                    <a:pt x="1515951" y="4820071"/>
                  </a:lnTo>
                  <a:lnTo>
                    <a:pt x="1499096" y="4812297"/>
                  </a:lnTo>
                  <a:close/>
                  <a:moveTo>
                    <a:pt x="3490770" y="4687190"/>
                  </a:moveTo>
                  <a:lnTo>
                    <a:pt x="3543950" y="4805176"/>
                  </a:lnTo>
                  <a:lnTo>
                    <a:pt x="3527095" y="4812296"/>
                  </a:lnTo>
                  <a:lnTo>
                    <a:pt x="3475222" y="4694310"/>
                  </a:lnTo>
                  <a:close/>
                  <a:moveTo>
                    <a:pt x="1473161" y="4658057"/>
                  </a:moveTo>
                  <a:cubicBezTo>
                    <a:pt x="1478392" y="4661254"/>
                    <a:pt x="1483550" y="4663215"/>
                    <a:pt x="1488709" y="4665831"/>
                  </a:cubicBezTo>
                  <a:lnTo>
                    <a:pt x="1432984" y="4782510"/>
                  </a:lnTo>
                  <a:cubicBezTo>
                    <a:pt x="1427172" y="4779895"/>
                    <a:pt x="1421941" y="4777279"/>
                    <a:pt x="1416782" y="4774736"/>
                  </a:cubicBezTo>
                  <a:close/>
                  <a:moveTo>
                    <a:pt x="3568579" y="4650283"/>
                  </a:moveTo>
                  <a:lnTo>
                    <a:pt x="3625611" y="4766309"/>
                  </a:lnTo>
                  <a:lnTo>
                    <a:pt x="3610064" y="4774736"/>
                  </a:lnTo>
                  <a:lnTo>
                    <a:pt x="3553031" y="4658057"/>
                  </a:lnTo>
                  <a:close/>
                  <a:moveTo>
                    <a:pt x="1396730" y="4619187"/>
                  </a:moveTo>
                  <a:lnTo>
                    <a:pt x="1411623" y="4626961"/>
                  </a:lnTo>
                  <a:lnTo>
                    <a:pt x="1351976" y="4741678"/>
                  </a:lnTo>
                  <a:lnTo>
                    <a:pt x="1335775" y="4733251"/>
                  </a:lnTo>
                  <a:close/>
                  <a:moveTo>
                    <a:pt x="3645081" y="4611415"/>
                  </a:moveTo>
                  <a:lnTo>
                    <a:pt x="3706617" y="4724824"/>
                  </a:lnTo>
                  <a:lnTo>
                    <a:pt x="3690415" y="4733251"/>
                  </a:lnTo>
                  <a:lnTo>
                    <a:pt x="3630114" y="4619189"/>
                  </a:lnTo>
                  <a:close/>
                  <a:moveTo>
                    <a:pt x="1321534" y="4577051"/>
                  </a:moveTo>
                  <a:lnTo>
                    <a:pt x="1336427" y="4585478"/>
                  </a:lnTo>
                  <a:lnTo>
                    <a:pt x="1272276" y="4698233"/>
                  </a:lnTo>
                  <a:lnTo>
                    <a:pt x="1256729" y="4689152"/>
                  </a:lnTo>
                  <a:close/>
                  <a:moveTo>
                    <a:pt x="3719621" y="4568622"/>
                  </a:moveTo>
                  <a:lnTo>
                    <a:pt x="3785662" y="4680069"/>
                  </a:lnTo>
                  <a:lnTo>
                    <a:pt x="3769460" y="4689151"/>
                  </a:lnTo>
                  <a:lnTo>
                    <a:pt x="3704655" y="4577049"/>
                  </a:lnTo>
                  <a:close/>
                  <a:moveTo>
                    <a:pt x="1247649" y="4532950"/>
                  </a:moveTo>
                  <a:lnTo>
                    <a:pt x="1261889" y="4542032"/>
                  </a:lnTo>
                  <a:lnTo>
                    <a:pt x="1193814" y="4652243"/>
                  </a:lnTo>
                  <a:lnTo>
                    <a:pt x="1178920" y="4642508"/>
                  </a:lnTo>
                  <a:close/>
                  <a:moveTo>
                    <a:pt x="3793507" y="4523215"/>
                  </a:moveTo>
                  <a:lnTo>
                    <a:pt x="3862817" y="4632773"/>
                  </a:lnTo>
                  <a:lnTo>
                    <a:pt x="3847269" y="4642508"/>
                  </a:lnTo>
                  <a:lnTo>
                    <a:pt x="3778541" y="4532950"/>
                  </a:lnTo>
                  <a:close/>
                  <a:moveTo>
                    <a:pt x="1175070" y="4486307"/>
                  </a:moveTo>
                  <a:cubicBezTo>
                    <a:pt x="1179574" y="4489504"/>
                    <a:pt x="1184732" y="4492773"/>
                    <a:pt x="1189309" y="4495388"/>
                  </a:cubicBezTo>
                  <a:lnTo>
                    <a:pt x="1117384" y="4602985"/>
                  </a:lnTo>
                  <a:cubicBezTo>
                    <a:pt x="1112807" y="4599716"/>
                    <a:pt x="1107649" y="4596447"/>
                    <a:pt x="1102418" y="4593250"/>
                  </a:cubicBezTo>
                  <a:close/>
                  <a:moveTo>
                    <a:pt x="3865434" y="4475918"/>
                  </a:moveTo>
                  <a:lnTo>
                    <a:pt x="3938666" y="4582862"/>
                  </a:lnTo>
                  <a:lnTo>
                    <a:pt x="3923773" y="4593251"/>
                  </a:lnTo>
                  <a:lnTo>
                    <a:pt x="3851194" y="4486307"/>
                  </a:lnTo>
                  <a:close/>
                  <a:moveTo>
                    <a:pt x="1105034" y="4436397"/>
                  </a:moveTo>
                  <a:lnTo>
                    <a:pt x="1119274" y="4446132"/>
                  </a:lnTo>
                  <a:lnTo>
                    <a:pt x="1043498" y="4551113"/>
                  </a:lnTo>
                  <a:lnTo>
                    <a:pt x="1028532" y="4540724"/>
                  </a:lnTo>
                  <a:close/>
                  <a:moveTo>
                    <a:pt x="3935398" y="4426008"/>
                  </a:moveTo>
                  <a:lnTo>
                    <a:pt x="4012553" y="4529754"/>
                  </a:lnTo>
                  <a:lnTo>
                    <a:pt x="3997660" y="4540725"/>
                  </a:lnTo>
                  <a:lnTo>
                    <a:pt x="3921158" y="4436397"/>
                  </a:lnTo>
                  <a:close/>
                  <a:moveTo>
                    <a:pt x="1036960" y="4383869"/>
                  </a:moveTo>
                  <a:lnTo>
                    <a:pt x="1050618" y="4394259"/>
                  </a:lnTo>
                  <a:lnTo>
                    <a:pt x="970846" y="4496698"/>
                  </a:lnTo>
                  <a:lnTo>
                    <a:pt x="956606" y="4485655"/>
                  </a:lnTo>
                  <a:close/>
                  <a:moveTo>
                    <a:pt x="4002818" y="4372899"/>
                  </a:moveTo>
                  <a:lnTo>
                    <a:pt x="4083825" y="4473958"/>
                  </a:lnTo>
                  <a:lnTo>
                    <a:pt x="4069585" y="4485655"/>
                  </a:lnTo>
                  <a:lnTo>
                    <a:pt x="3989886" y="4383869"/>
                  </a:lnTo>
                  <a:close/>
                  <a:moveTo>
                    <a:pt x="970191" y="4329452"/>
                  </a:moveTo>
                  <a:lnTo>
                    <a:pt x="983195" y="4340495"/>
                  </a:lnTo>
                  <a:lnTo>
                    <a:pt x="900228" y="4439592"/>
                  </a:lnTo>
                  <a:lnTo>
                    <a:pt x="886642" y="4427967"/>
                  </a:lnTo>
                  <a:close/>
                  <a:moveTo>
                    <a:pt x="4068931" y="4317755"/>
                  </a:moveTo>
                  <a:lnTo>
                    <a:pt x="4153860" y="4416271"/>
                  </a:lnTo>
                  <a:lnTo>
                    <a:pt x="4140202" y="4427968"/>
                  </a:lnTo>
                  <a:lnTo>
                    <a:pt x="4055999" y="4329452"/>
                  </a:lnTo>
                  <a:close/>
                  <a:moveTo>
                    <a:pt x="905387" y="4272421"/>
                  </a:moveTo>
                  <a:cubicBezTo>
                    <a:pt x="909311" y="4276925"/>
                    <a:pt x="913815" y="4280195"/>
                    <a:pt x="917738" y="4284045"/>
                  </a:cubicBezTo>
                  <a:lnTo>
                    <a:pt x="831500" y="4380671"/>
                  </a:lnTo>
                  <a:cubicBezTo>
                    <a:pt x="826996" y="4376094"/>
                    <a:pt x="822419" y="4372244"/>
                    <a:pt x="817914" y="4368321"/>
                  </a:cubicBezTo>
                  <a:close/>
                  <a:moveTo>
                    <a:pt x="4133735" y="4260724"/>
                  </a:moveTo>
                  <a:lnTo>
                    <a:pt x="4221209" y="4356043"/>
                  </a:lnTo>
                  <a:lnTo>
                    <a:pt x="4208276" y="4368321"/>
                  </a:lnTo>
                  <a:lnTo>
                    <a:pt x="4120803" y="4272421"/>
                  </a:lnTo>
                  <a:close/>
                  <a:moveTo>
                    <a:pt x="843196" y="4213427"/>
                  </a:moveTo>
                  <a:lnTo>
                    <a:pt x="855474" y="4225124"/>
                  </a:lnTo>
                  <a:lnTo>
                    <a:pt x="765386" y="4318409"/>
                  </a:lnTo>
                  <a:lnTo>
                    <a:pt x="752454" y="4305477"/>
                  </a:lnTo>
                  <a:close/>
                  <a:moveTo>
                    <a:pt x="4195999" y="4201149"/>
                  </a:moveTo>
                  <a:lnTo>
                    <a:pt x="4287322" y="4293126"/>
                  </a:lnTo>
                  <a:lnTo>
                    <a:pt x="4274390" y="4305476"/>
                  </a:lnTo>
                  <a:lnTo>
                    <a:pt x="4183648" y="4213427"/>
                  </a:lnTo>
                  <a:close/>
                  <a:moveTo>
                    <a:pt x="782896" y="4151893"/>
                  </a:moveTo>
                  <a:lnTo>
                    <a:pt x="794593" y="4164171"/>
                  </a:lnTo>
                  <a:lnTo>
                    <a:pt x="701235" y="4253605"/>
                  </a:lnTo>
                  <a:lnTo>
                    <a:pt x="688957" y="4240673"/>
                  </a:lnTo>
                  <a:close/>
                  <a:moveTo>
                    <a:pt x="4255572" y="4139541"/>
                  </a:moveTo>
                  <a:lnTo>
                    <a:pt x="4350238" y="4227668"/>
                  </a:lnTo>
                  <a:lnTo>
                    <a:pt x="4337233" y="4240673"/>
                  </a:lnTo>
                  <a:lnTo>
                    <a:pt x="4243294" y="4151892"/>
                  </a:lnTo>
                  <a:close/>
                  <a:moveTo>
                    <a:pt x="724557" y="4088322"/>
                  </a:moveTo>
                  <a:lnTo>
                    <a:pt x="735600" y="4101327"/>
                  </a:lnTo>
                  <a:lnTo>
                    <a:pt x="639700" y="4187492"/>
                  </a:lnTo>
                  <a:lnTo>
                    <a:pt x="627349" y="4173906"/>
                  </a:lnTo>
                  <a:close/>
                  <a:moveTo>
                    <a:pt x="4312603" y="4075390"/>
                  </a:moveTo>
                  <a:lnTo>
                    <a:pt x="4410465" y="4160319"/>
                  </a:lnTo>
                  <a:lnTo>
                    <a:pt x="4398840" y="4173905"/>
                  </a:lnTo>
                  <a:lnTo>
                    <a:pt x="4301633" y="4088322"/>
                  </a:lnTo>
                  <a:close/>
                  <a:moveTo>
                    <a:pt x="668833" y="4022863"/>
                  </a:moveTo>
                  <a:cubicBezTo>
                    <a:pt x="672102" y="4027440"/>
                    <a:pt x="675953" y="4031945"/>
                    <a:pt x="679876" y="4035868"/>
                  </a:cubicBezTo>
                  <a:lnTo>
                    <a:pt x="580052" y="4118835"/>
                  </a:lnTo>
                  <a:cubicBezTo>
                    <a:pt x="576129" y="4114258"/>
                    <a:pt x="572278" y="4109754"/>
                    <a:pt x="568355" y="4105177"/>
                  </a:cubicBezTo>
                  <a:close/>
                  <a:moveTo>
                    <a:pt x="4368401" y="4009276"/>
                  </a:moveTo>
                  <a:lnTo>
                    <a:pt x="4468806" y="4090935"/>
                  </a:lnTo>
                  <a:lnTo>
                    <a:pt x="4457835" y="4105175"/>
                  </a:lnTo>
                  <a:lnTo>
                    <a:pt x="4358012" y="4022862"/>
                  </a:lnTo>
                  <a:close/>
                  <a:moveTo>
                    <a:pt x="615068" y="3955516"/>
                  </a:moveTo>
                  <a:lnTo>
                    <a:pt x="626039" y="3968448"/>
                  </a:lnTo>
                  <a:lnTo>
                    <a:pt x="523673" y="4047493"/>
                  </a:lnTo>
                  <a:lnTo>
                    <a:pt x="512630" y="4033253"/>
                  </a:lnTo>
                  <a:close/>
                  <a:moveTo>
                    <a:pt x="4421510" y="3941856"/>
                  </a:moveTo>
                  <a:lnTo>
                    <a:pt x="4525183" y="4019012"/>
                  </a:lnTo>
                  <a:lnTo>
                    <a:pt x="4514213" y="4033252"/>
                  </a:lnTo>
                  <a:lnTo>
                    <a:pt x="4411121" y="3955515"/>
                  </a:lnTo>
                  <a:close/>
                  <a:moveTo>
                    <a:pt x="564505" y="3885479"/>
                  </a:moveTo>
                  <a:lnTo>
                    <a:pt x="574894" y="3899719"/>
                  </a:lnTo>
                  <a:lnTo>
                    <a:pt x="469186" y="3974915"/>
                  </a:lnTo>
                  <a:lnTo>
                    <a:pt x="458870" y="3960021"/>
                  </a:lnTo>
                  <a:close/>
                  <a:moveTo>
                    <a:pt x="4471422" y="3871893"/>
                  </a:moveTo>
                  <a:lnTo>
                    <a:pt x="4577711" y="3945127"/>
                  </a:lnTo>
                  <a:lnTo>
                    <a:pt x="4567322" y="3960020"/>
                  </a:lnTo>
                  <a:lnTo>
                    <a:pt x="4461686" y="3885479"/>
                  </a:lnTo>
                  <a:close/>
                  <a:moveTo>
                    <a:pt x="516555" y="3814208"/>
                  </a:moveTo>
                  <a:lnTo>
                    <a:pt x="525636" y="3829101"/>
                  </a:lnTo>
                  <a:lnTo>
                    <a:pt x="418038" y="3900373"/>
                  </a:lnTo>
                  <a:lnTo>
                    <a:pt x="407649" y="3885479"/>
                  </a:lnTo>
                  <a:close/>
                  <a:moveTo>
                    <a:pt x="4519370" y="3799894"/>
                  </a:moveTo>
                  <a:lnTo>
                    <a:pt x="4628275" y="3869930"/>
                  </a:lnTo>
                  <a:lnTo>
                    <a:pt x="4618540" y="3885478"/>
                  </a:lnTo>
                  <a:lnTo>
                    <a:pt x="4510288" y="3814207"/>
                  </a:lnTo>
                  <a:close/>
                  <a:moveTo>
                    <a:pt x="469839" y="3741627"/>
                  </a:moveTo>
                  <a:cubicBezTo>
                    <a:pt x="473108" y="3746785"/>
                    <a:pt x="475724" y="3751943"/>
                    <a:pt x="478921" y="3756520"/>
                  </a:cubicBezTo>
                  <a:lnTo>
                    <a:pt x="368781" y="3823941"/>
                  </a:lnTo>
                  <a:cubicBezTo>
                    <a:pt x="365512" y="3818710"/>
                    <a:pt x="362315" y="3814206"/>
                    <a:pt x="359046" y="3808321"/>
                  </a:cubicBezTo>
                  <a:close/>
                  <a:moveTo>
                    <a:pt x="4564779" y="3726662"/>
                  </a:moveTo>
                  <a:lnTo>
                    <a:pt x="4676226" y="3792775"/>
                  </a:lnTo>
                  <a:lnTo>
                    <a:pt x="4667145" y="3808323"/>
                  </a:lnTo>
                  <a:lnTo>
                    <a:pt x="4556352" y="3741628"/>
                  </a:lnTo>
                  <a:close/>
                  <a:moveTo>
                    <a:pt x="427119" y="3667087"/>
                  </a:moveTo>
                  <a:lnTo>
                    <a:pt x="435546" y="3681980"/>
                  </a:lnTo>
                  <a:lnTo>
                    <a:pt x="323373" y="3745477"/>
                  </a:lnTo>
                  <a:lnTo>
                    <a:pt x="314291" y="3729929"/>
                  </a:lnTo>
                  <a:close/>
                  <a:moveTo>
                    <a:pt x="4607497" y="3652122"/>
                  </a:moveTo>
                  <a:lnTo>
                    <a:pt x="4721560" y="3714386"/>
                  </a:lnTo>
                  <a:lnTo>
                    <a:pt x="4712551" y="3729933"/>
                  </a:lnTo>
                  <a:lnTo>
                    <a:pt x="4599069" y="3667089"/>
                  </a:lnTo>
                  <a:close/>
                  <a:moveTo>
                    <a:pt x="386945" y="3591239"/>
                  </a:moveTo>
                  <a:lnTo>
                    <a:pt x="394719" y="3606132"/>
                  </a:lnTo>
                  <a:lnTo>
                    <a:pt x="280001" y="3665779"/>
                  </a:lnTo>
                  <a:lnTo>
                    <a:pt x="271574" y="3649578"/>
                  </a:lnTo>
                  <a:close/>
                  <a:moveTo>
                    <a:pt x="4647091" y="3575692"/>
                  </a:moveTo>
                  <a:lnTo>
                    <a:pt x="4763044" y="3633377"/>
                  </a:lnTo>
                  <a:lnTo>
                    <a:pt x="4754617" y="3649578"/>
                  </a:lnTo>
                  <a:lnTo>
                    <a:pt x="4639318" y="3591239"/>
                  </a:lnTo>
                  <a:close/>
                  <a:moveTo>
                    <a:pt x="349312" y="3513430"/>
                  </a:moveTo>
                  <a:lnTo>
                    <a:pt x="356432" y="3528978"/>
                  </a:lnTo>
                  <a:lnTo>
                    <a:pt x="239752" y="3584775"/>
                  </a:lnTo>
                  <a:lnTo>
                    <a:pt x="231978" y="3567920"/>
                  </a:lnTo>
                  <a:close/>
                  <a:moveTo>
                    <a:pt x="4683999" y="3497881"/>
                  </a:moveTo>
                  <a:lnTo>
                    <a:pt x="4801985" y="3551716"/>
                  </a:lnTo>
                  <a:lnTo>
                    <a:pt x="4794211" y="3567917"/>
                  </a:lnTo>
                  <a:lnTo>
                    <a:pt x="4676880" y="3513429"/>
                  </a:lnTo>
                  <a:close/>
                  <a:moveTo>
                    <a:pt x="314292" y="3435038"/>
                  </a:moveTo>
                  <a:cubicBezTo>
                    <a:pt x="316253" y="3440196"/>
                    <a:pt x="318869" y="3445427"/>
                    <a:pt x="320830" y="3450586"/>
                  </a:cubicBezTo>
                  <a:lnTo>
                    <a:pt x="202191" y="3501806"/>
                  </a:lnTo>
                  <a:cubicBezTo>
                    <a:pt x="199575" y="3496575"/>
                    <a:pt x="197032" y="3490763"/>
                    <a:pt x="195071" y="3484951"/>
                  </a:cubicBezTo>
                  <a:close/>
                  <a:moveTo>
                    <a:pt x="4718364" y="3418837"/>
                  </a:moveTo>
                  <a:lnTo>
                    <a:pt x="4838238" y="3468096"/>
                  </a:lnTo>
                  <a:lnTo>
                    <a:pt x="4831119" y="3484951"/>
                  </a:lnTo>
                  <a:lnTo>
                    <a:pt x="4711898" y="3435039"/>
                  </a:lnTo>
                  <a:close/>
                  <a:moveTo>
                    <a:pt x="282543" y="3354686"/>
                  </a:moveTo>
                  <a:lnTo>
                    <a:pt x="289009" y="3370887"/>
                  </a:lnTo>
                  <a:lnTo>
                    <a:pt x="168481" y="3417530"/>
                  </a:lnTo>
                  <a:lnTo>
                    <a:pt x="161361" y="3400674"/>
                  </a:lnTo>
                  <a:close/>
                  <a:moveTo>
                    <a:pt x="4750112" y="3339139"/>
                  </a:moveTo>
                  <a:lnTo>
                    <a:pt x="4871294" y="3383819"/>
                  </a:lnTo>
                  <a:lnTo>
                    <a:pt x="4864828" y="3400674"/>
                  </a:lnTo>
                  <a:lnTo>
                    <a:pt x="4743646" y="3354686"/>
                  </a:lnTo>
                  <a:close/>
                  <a:moveTo>
                    <a:pt x="254064" y="3273679"/>
                  </a:moveTo>
                  <a:lnTo>
                    <a:pt x="259222" y="3289880"/>
                  </a:lnTo>
                  <a:lnTo>
                    <a:pt x="137386" y="3332599"/>
                  </a:lnTo>
                  <a:lnTo>
                    <a:pt x="131574" y="3315163"/>
                  </a:lnTo>
                  <a:close/>
                  <a:moveTo>
                    <a:pt x="4778010" y="3257478"/>
                  </a:moveTo>
                  <a:lnTo>
                    <a:pt x="4901155" y="3297654"/>
                  </a:lnTo>
                  <a:lnTo>
                    <a:pt x="4895270" y="3315163"/>
                  </a:lnTo>
                  <a:lnTo>
                    <a:pt x="4772125" y="3273679"/>
                  </a:lnTo>
                  <a:close/>
                  <a:moveTo>
                    <a:pt x="228128" y="3192018"/>
                  </a:moveTo>
                  <a:lnTo>
                    <a:pt x="232632" y="3208219"/>
                  </a:lnTo>
                  <a:lnTo>
                    <a:pt x="108833" y="3246435"/>
                  </a:lnTo>
                  <a:lnTo>
                    <a:pt x="103675" y="3228926"/>
                  </a:lnTo>
                  <a:close/>
                  <a:moveTo>
                    <a:pt x="4803294" y="3175164"/>
                  </a:moveTo>
                  <a:lnTo>
                    <a:pt x="4927674" y="3211417"/>
                  </a:lnTo>
                  <a:lnTo>
                    <a:pt x="4922516" y="3228926"/>
                  </a:lnTo>
                  <a:lnTo>
                    <a:pt x="4798717" y="3192019"/>
                  </a:lnTo>
                  <a:close/>
                  <a:moveTo>
                    <a:pt x="204153" y="3109050"/>
                  </a:moveTo>
                  <a:lnTo>
                    <a:pt x="208657" y="3125905"/>
                  </a:lnTo>
                  <a:lnTo>
                    <a:pt x="83551" y="3158960"/>
                  </a:lnTo>
                  <a:lnTo>
                    <a:pt x="79046" y="3141452"/>
                  </a:lnTo>
                  <a:close/>
                  <a:moveTo>
                    <a:pt x="4825961" y="3092195"/>
                  </a:moveTo>
                  <a:lnTo>
                    <a:pt x="4951649" y="3123945"/>
                  </a:lnTo>
                  <a:lnTo>
                    <a:pt x="4947145" y="3141454"/>
                  </a:lnTo>
                  <a:lnTo>
                    <a:pt x="4822038" y="3109050"/>
                  </a:lnTo>
                  <a:close/>
                  <a:moveTo>
                    <a:pt x="184681" y="3025429"/>
                  </a:moveTo>
                  <a:lnTo>
                    <a:pt x="188604" y="3042284"/>
                  </a:lnTo>
                  <a:lnTo>
                    <a:pt x="62843" y="3070763"/>
                  </a:lnTo>
                  <a:lnTo>
                    <a:pt x="58339" y="3052673"/>
                  </a:lnTo>
                  <a:close/>
                  <a:moveTo>
                    <a:pt x="4845357" y="3008574"/>
                  </a:moveTo>
                  <a:lnTo>
                    <a:pt x="4971772" y="3035164"/>
                  </a:lnTo>
                  <a:lnTo>
                    <a:pt x="4967849" y="3052672"/>
                  </a:lnTo>
                  <a:lnTo>
                    <a:pt x="4841507" y="3025428"/>
                  </a:lnTo>
                  <a:close/>
                  <a:moveTo>
                    <a:pt x="167826" y="2940497"/>
                  </a:moveTo>
                  <a:lnTo>
                    <a:pt x="171095" y="2958006"/>
                  </a:lnTo>
                  <a:lnTo>
                    <a:pt x="44026" y="2981981"/>
                  </a:lnTo>
                  <a:lnTo>
                    <a:pt x="40830" y="2963818"/>
                  </a:lnTo>
                  <a:close/>
                  <a:moveTo>
                    <a:pt x="4860907" y="2923642"/>
                  </a:moveTo>
                  <a:lnTo>
                    <a:pt x="4988630" y="2945728"/>
                  </a:lnTo>
                  <a:lnTo>
                    <a:pt x="4985361" y="2963818"/>
                  </a:lnTo>
                  <a:lnTo>
                    <a:pt x="4858365" y="2940497"/>
                  </a:lnTo>
                  <a:close/>
                  <a:moveTo>
                    <a:pt x="154242" y="2855641"/>
                  </a:moveTo>
                  <a:lnTo>
                    <a:pt x="156203" y="2873077"/>
                  </a:lnTo>
                  <a:lnTo>
                    <a:pt x="28481" y="2892548"/>
                  </a:lnTo>
                  <a:lnTo>
                    <a:pt x="25865" y="2874385"/>
                  </a:lnTo>
                  <a:close/>
                  <a:moveTo>
                    <a:pt x="4874565" y="2838787"/>
                  </a:moveTo>
                  <a:lnTo>
                    <a:pt x="5002868" y="2856223"/>
                  </a:lnTo>
                  <a:lnTo>
                    <a:pt x="5000326" y="2874386"/>
                  </a:lnTo>
                  <a:lnTo>
                    <a:pt x="4872603" y="2855642"/>
                  </a:lnTo>
                  <a:close/>
                  <a:moveTo>
                    <a:pt x="143197" y="2770710"/>
                  </a:moveTo>
                  <a:lnTo>
                    <a:pt x="145158" y="2787565"/>
                  </a:lnTo>
                  <a:lnTo>
                    <a:pt x="16856" y="2802459"/>
                  </a:lnTo>
                  <a:lnTo>
                    <a:pt x="14241" y="2784296"/>
                  </a:lnTo>
                  <a:close/>
                  <a:moveTo>
                    <a:pt x="4884953" y="2753201"/>
                  </a:moveTo>
                  <a:lnTo>
                    <a:pt x="5013909" y="2766133"/>
                  </a:lnTo>
                  <a:cubicBezTo>
                    <a:pt x="5013255" y="2772018"/>
                    <a:pt x="5012601" y="2778484"/>
                    <a:pt x="5011947" y="2784296"/>
                  </a:cubicBezTo>
                  <a:lnTo>
                    <a:pt x="4882992" y="2770710"/>
                  </a:lnTo>
                  <a:cubicBezTo>
                    <a:pt x="4883646" y="2764898"/>
                    <a:pt x="4884953" y="2759013"/>
                    <a:pt x="4884953" y="2753201"/>
                  </a:cubicBezTo>
                  <a:close/>
                  <a:moveTo>
                    <a:pt x="136077" y="2684473"/>
                  </a:moveTo>
                  <a:lnTo>
                    <a:pt x="137385" y="2701982"/>
                  </a:lnTo>
                  <a:lnTo>
                    <a:pt x="8428" y="2711716"/>
                  </a:lnTo>
                  <a:lnTo>
                    <a:pt x="7120" y="2694208"/>
                  </a:lnTo>
                  <a:close/>
                  <a:moveTo>
                    <a:pt x="4891419" y="2667618"/>
                  </a:moveTo>
                  <a:lnTo>
                    <a:pt x="5021029" y="2676045"/>
                  </a:lnTo>
                  <a:lnTo>
                    <a:pt x="5019721" y="2694207"/>
                  </a:lnTo>
                  <a:lnTo>
                    <a:pt x="4890112" y="2684473"/>
                  </a:lnTo>
                  <a:close/>
                  <a:moveTo>
                    <a:pt x="131573" y="2598963"/>
                  </a:moveTo>
                  <a:lnTo>
                    <a:pt x="131573" y="2615818"/>
                  </a:lnTo>
                  <a:lnTo>
                    <a:pt x="2543" y="2621629"/>
                  </a:lnTo>
                  <a:lnTo>
                    <a:pt x="1889" y="2603467"/>
                  </a:lnTo>
                  <a:close/>
                  <a:moveTo>
                    <a:pt x="4895270" y="2581454"/>
                  </a:moveTo>
                  <a:lnTo>
                    <a:pt x="5024954" y="2585377"/>
                  </a:lnTo>
                  <a:lnTo>
                    <a:pt x="5024300" y="2603466"/>
                  </a:lnTo>
                  <a:lnTo>
                    <a:pt x="4895270" y="2598962"/>
                  </a:lnTo>
                  <a:close/>
                  <a:moveTo>
                    <a:pt x="0" y="2512725"/>
                  </a:moveTo>
                  <a:lnTo>
                    <a:pt x="128957" y="2512725"/>
                  </a:lnTo>
                  <a:lnTo>
                    <a:pt x="129611" y="2529581"/>
                  </a:lnTo>
                  <a:lnTo>
                    <a:pt x="0" y="2530888"/>
                  </a:lnTo>
                  <a:close/>
                  <a:moveTo>
                    <a:pt x="5026189" y="2494635"/>
                  </a:moveTo>
                  <a:lnTo>
                    <a:pt x="5026843" y="2512725"/>
                  </a:lnTo>
                  <a:lnTo>
                    <a:pt x="4897232" y="2512725"/>
                  </a:lnTo>
                  <a:lnTo>
                    <a:pt x="4896578" y="2495216"/>
                  </a:lnTo>
                  <a:close/>
                  <a:moveTo>
                    <a:pt x="1889" y="2421982"/>
                  </a:moveTo>
                  <a:lnTo>
                    <a:pt x="131573" y="2426559"/>
                  </a:lnTo>
                  <a:lnTo>
                    <a:pt x="130919" y="2444068"/>
                  </a:lnTo>
                  <a:lnTo>
                    <a:pt x="1235" y="2440145"/>
                  </a:lnTo>
                  <a:close/>
                  <a:moveTo>
                    <a:pt x="5023646" y="2403894"/>
                  </a:moveTo>
                  <a:lnTo>
                    <a:pt x="5024300" y="2421984"/>
                  </a:lnTo>
                  <a:lnTo>
                    <a:pt x="4895270" y="2426561"/>
                  </a:lnTo>
                  <a:lnTo>
                    <a:pt x="4894616" y="2409052"/>
                  </a:lnTo>
                  <a:close/>
                  <a:moveTo>
                    <a:pt x="7122" y="2331241"/>
                  </a:moveTo>
                  <a:lnTo>
                    <a:pt x="136077" y="2340322"/>
                  </a:lnTo>
                  <a:lnTo>
                    <a:pt x="134770" y="2357830"/>
                  </a:lnTo>
                  <a:lnTo>
                    <a:pt x="5160" y="2349403"/>
                  </a:lnTo>
                  <a:close/>
                  <a:moveTo>
                    <a:pt x="5017760" y="2313151"/>
                  </a:moveTo>
                  <a:lnTo>
                    <a:pt x="5019721" y="2331240"/>
                  </a:lnTo>
                  <a:lnTo>
                    <a:pt x="4890112" y="2340321"/>
                  </a:lnTo>
                  <a:lnTo>
                    <a:pt x="4888804" y="2323467"/>
                  </a:lnTo>
                  <a:close/>
                  <a:moveTo>
                    <a:pt x="14240" y="2241154"/>
                  </a:moveTo>
                  <a:lnTo>
                    <a:pt x="143195" y="2254813"/>
                  </a:lnTo>
                  <a:cubicBezTo>
                    <a:pt x="142542" y="2260625"/>
                    <a:pt x="141234" y="2265783"/>
                    <a:pt x="141234" y="2271668"/>
                  </a:cubicBezTo>
                  <a:lnTo>
                    <a:pt x="12278" y="2258663"/>
                  </a:lnTo>
                  <a:cubicBezTo>
                    <a:pt x="12932" y="2252851"/>
                    <a:pt x="13586" y="2247039"/>
                    <a:pt x="14240" y="2241154"/>
                  </a:cubicBezTo>
                  <a:close/>
                  <a:moveTo>
                    <a:pt x="5009333" y="2223064"/>
                  </a:moveTo>
                  <a:lnTo>
                    <a:pt x="5011948" y="2241154"/>
                  </a:lnTo>
                  <a:lnTo>
                    <a:pt x="4882993" y="2254813"/>
                  </a:lnTo>
                  <a:lnTo>
                    <a:pt x="4881031" y="2237957"/>
                  </a:lnTo>
                  <a:close/>
                  <a:moveTo>
                    <a:pt x="25864" y="2151065"/>
                  </a:moveTo>
                  <a:lnTo>
                    <a:pt x="154240" y="2169228"/>
                  </a:lnTo>
                  <a:lnTo>
                    <a:pt x="151625" y="2186737"/>
                  </a:lnTo>
                  <a:lnTo>
                    <a:pt x="23975" y="2168574"/>
                  </a:lnTo>
                  <a:close/>
                  <a:moveTo>
                    <a:pt x="4998365" y="2132975"/>
                  </a:moveTo>
                  <a:lnTo>
                    <a:pt x="5000327" y="2151065"/>
                  </a:lnTo>
                  <a:lnTo>
                    <a:pt x="4872604" y="2169228"/>
                  </a:lnTo>
                  <a:lnTo>
                    <a:pt x="4869989" y="2152373"/>
                  </a:lnTo>
                  <a:close/>
                  <a:moveTo>
                    <a:pt x="40831" y="2061630"/>
                  </a:moveTo>
                  <a:lnTo>
                    <a:pt x="167827" y="2084370"/>
                  </a:lnTo>
                  <a:lnTo>
                    <a:pt x="165285" y="2101225"/>
                  </a:lnTo>
                  <a:lnTo>
                    <a:pt x="37562" y="2079139"/>
                  </a:lnTo>
                  <a:close/>
                  <a:moveTo>
                    <a:pt x="4982163" y="2043542"/>
                  </a:moveTo>
                  <a:lnTo>
                    <a:pt x="4985359" y="2061632"/>
                  </a:lnTo>
                  <a:lnTo>
                    <a:pt x="4858363" y="2084372"/>
                  </a:lnTo>
                  <a:lnTo>
                    <a:pt x="4855094" y="2067517"/>
                  </a:lnTo>
                  <a:close/>
                  <a:moveTo>
                    <a:pt x="58340" y="1972197"/>
                  </a:moveTo>
                  <a:lnTo>
                    <a:pt x="184682" y="2000095"/>
                  </a:lnTo>
                  <a:lnTo>
                    <a:pt x="180832" y="2016950"/>
                  </a:lnTo>
                  <a:lnTo>
                    <a:pt x="54417" y="1990360"/>
                  </a:lnTo>
                  <a:close/>
                  <a:moveTo>
                    <a:pt x="4964000" y="1954688"/>
                  </a:moveTo>
                  <a:lnTo>
                    <a:pt x="4967850" y="1972197"/>
                  </a:lnTo>
                  <a:lnTo>
                    <a:pt x="4841508" y="2000095"/>
                  </a:lnTo>
                  <a:lnTo>
                    <a:pt x="4837585" y="1983240"/>
                  </a:lnTo>
                  <a:close/>
                  <a:moveTo>
                    <a:pt x="79047" y="1884070"/>
                  </a:moveTo>
                  <a:lnTo>
                    <a:pt x="204154" y="1916473"/>
                  </a:lnTo>
                  <a:lnTo>
                    <a:pt x="200231" y="1932674"/>
                  </a:lnTo>
                  <a:lnTo>
                    <a:pt x="75124" y="1901579"/>
                  </a:lnTo>
                  <a:close/>
                  <a:moveTo>
                    <a:pt x="4942641" y="1866561"/>
                  </a:moveTo>
                  <a:lnTo>
                    <a:pt x="4947145" y="1884069"/>
                  </a:lnTo>
                  <a:lnTo>
                    <a:pt x="4822038" y="1916471"/>
                  </a:lnTo>
                  <a:lnTo>
                    <a:pt x="4817534" y="1899616"/>
                  </a:lnTo>
                  <a:close/>
                  <a:moveTo>
                    <a:pt x="103676" y="1796598"/>
                  </a:moveTo>
                  <a:lnTo>
                    <a:pt x="228129" y="1833505"/>
                  </a:lnTo>
                  <a:lnTo>
                    <a:pt x="222898" y="1849706"/>
                  </a:lnTo>
                  <a:lnTo>
                    <a:pt x="98518" y="1814107"/>
                  </a:lnTo>
                  <a:close/>
                  <a:moveTo>
                    <a:pt x="4917358" y="1779088"/>
                  </a:moveTo>
                  <a:lnTo>
                    <a:pt x="4922516" y="1796597"/>
                  </a:lnTo>
                  <a:lnTo>
                    <a:pt x="4798717" y="1833504"/>
                  </a:lnTo>
                  <a:lnTo>
                    <a:pt x="4793559" y="1816649"/>
                  </a:lnTo>
                  <a:close/>
                  <a:moveTo>
                    <a:pt x="131573" y="1710360"/>
                  </a:moveTo>
                  <a:lnTo>
                    <a:pt x="254064" y="1751190"/>
                  </a:lnTo>
                  <a:lnTo>
                    <a:pt x="248179" y="1767391"/>
                  </a:lnTo>
                  <a:lnTo>
                    <a:pt x="125688" y="1727215"/>
                  </a:lnTo>
                  <a:close/>
                  <a:moveTo>
                    <a:pt x="4889457" y="1692851"/>
                  </a:moveTo>
                  <a:lnTo>
                    <a:pt x="4895269" y="1710360"/>
                  </a:lnTo>
                  <a:lnTo>
                    <a:pt x="4772125" y="1751190"/>
                  </a:lnTo>
                  <a:lnTo>
                    <a:pt x="4766967" y="1734989"/>
                  </a:lnTo>
                  <a:close/>
                  <a:moveTo>
                    <a:pt x="161361" y="1624850"/>
                  </a:moveTo>
                  <a:lnTo>
                    <a:pt x="282543" y="1670183"/>
                  </a:lnTo>
                  <a:lnTo>
                    <a:pt x="276077" y="1686384"/>
                  </a:lnTo>
                  <a:lnTo>
                    <a:pt x="154895" y="1641704"/>
                  </a:lnTo>
                  <a:close/>
                  <a:moveTo>
                    <a:pt x="4858362" y="1607341"/>
                  </a:moveTo>
                  <a:lnTo>
                    <a:pt x="4864828" y="1624850"/>
                  </a:lnTo>
                  <a:lnTo>
                    <a:pt x="4743646" y="1670184"/>
                  </a:lnTo>
                  <a:lnTo>
                    <a:pt x="4737180" y="1653983"/>
                  </a:lnTo>
                  <a:close/>
                  <a:moveTo>
                    <a:pt x="195071" y="1539919"/>
                  </a:moveTo>
                  <a:lnTo>
                    <a:pt x="314292" y="1590485"/>
                  </a:lnTo>
                  <a:lnTo>
                    <a:pt x="307826" y="1606033"/>
                  </a:lnTo>
                  <a:lnTo>
                    <a:pt x="187951" y="1556774"/>
                  </a:lnTo>
                  <a:close/>
                  <a:moveTo>
                    <a:pt x="4823999" y="1523718"/>
                  </a:moveTo>
                  <a:cubicBezTo>
                    <a:pt x="4826614" y="1528876"/>
                    <a:pt x="4829157" y="1534107"/>
                    <a:pt x="4831118" y="1539919"/>
                  </a:cubicBezTo>
                  <a:lnTo>
                    <a:pt x="4711898" y="1590486"/>
                  </a:lnTo>
                  <a:cubicBezTo>
                    <a:pt x="4709936" y="1584674"/>
                    <a:pt x="4707321" y="1579443"/>
                    <a:pt x="4705359" y="1574284"/>
                  </a:cubicBezTo>
                  <a:close/>
                  <a:moveTo>
                    <a:pt x="231978" y="1456952"/>
                  </a:moveTo>
                  <a:lnTo>
                    <a:pt x="349310" y="1511368"/>
                  </a:lnTo>
                  <a:lnTo>
                    <a:pt x="342190" y="1527569"/>
                  </a:lnTo>
                  <a:lnTo>
                    <a:pt x="224204" y="1473807"/>
                  </a:lnTo>
                  <a:close/>
                  <a:moveTo>
                    <a:pt x="4787020" y="1440749"/>
                  </a:moveTo>
                  <a:lnTo>
                    <a:pt x="4794213" y="1456950"/>
                  </a:lnTo>
                  <a:lnTo>
                    <a:pt x="4676880" y="1511366"/>
                  </a:lnTo>
                  <a:lnTo>
                    <a:pt x="4669760" y="1495819"/>
                  </a:lnTo>
                  <a:close/>
                  <a:moveTo>
                    <a:pt x="271573" y="1375944"/>
                  </a:moveTo>
                  <a:lnTo>
                    <a:pt x="386944" y="1434282"/>
                  </a:lnTo>
                  <a:lnTo>
                    <a:pt x="379098" y="1449830"/>
                  </a:lnTo>
                  <a:lnTo>
                    <a:pt x="263799" y="1391491"/>
                  </a:lnTo>
                  <a:close/>
                  <a:moveTo>
                    <a:pt x="4746191" y="1359743"/>
                  </a:moveTo>
                  <a:lnTo>
                    <a:pt x="4754618" y="1375944"/>
                  </a:lnTo>
                  <a:lnTo>
                    <a:pt x="4639319" y="1434283"/>
                  </a:lnTo>
                  <a:lnTo>
                    <a:pt x="4631473" y="1418735"/>
                  </a:lnTo>
                  <a:close/>
                  <a:moveTo>
                    <a:pt x="314292" y="1295591"/>
                  </a:moveTo>
                  <a:lnTo>
                    <a:pt x="427119" y="1358435"/>
                  </a:lnTo>
                  <a:lnTo>
                    <a:pt x="418692" y="1373328"/>
                  </a:lnTo>
                  <a:lnTo>
                    <a:pt x="305210" y="1311138"/>
                  </a:lnTo>
                  <a:close/>
                  <a:moveTo>
                    <a:pt x="4703471" y="1279390"/>
                  </a:moveTo>
                  <a:lnTo>
                    <a:pt x="4712552" y="1295591"/>
                  </a:lnTo>
                  <a:lnTo>
                    <a:pt x="4599071" y="1358434"/>
                  </a:lnTo>
                  <a:lnTo>
                    <a:pt x="4590643" y="1342887"/>
                  </a:lnTo>
                  <a:close/>
                  <a:moveTo>
                    <a:pt x="359045" y="1216481"/>
                  </a:moveTo>
                  <a:lnTo>
                    <a:pt x="469838" y="1283241"/>
                  </a:lnTo>
                  <a:lnTo>
                    <a:pt x="461410" y="1298134"/>
                  </a:lnTo>
                  <a:lnTo>
                    <a:pt x="349963" y="1232683"/>
                  </a:lnTo>
                  <a:close/>
                  <a:moveTo>
                    <a:pt x="4657408" y="1200934"/>
                  </a:moveTo>
                  <a:cubicBezTo>
                    <a:pt x="4660677" y="1206165"/>
                    <a:pt x="4663947" y="1211323"/>
                    <a:pt x="4667143" y="1216482"/>
                  </a:cubicBezTo>
                  <a:lnTo>
                    <a:pt x="4556350" y="1283241"/>
                  </a:lnTo>
                  <a:cubicBezTo>
                    <a:pt x="4553735" y="1278737"/>
                    <a:pt x="4550465" y="1273506"/>
                    <a:pt x="4547269" y="1269009"/>
                  </a:cubicBezTo>
                  <a:close/>
                  <a:moveTo>
                    <a:pt x="407650" y="1140052"/>
                  </a:moveTo>
                  <a:lnTo>
                    <a:pt x="516555" y="1210668"/>
                  </a:lnTo>
                  <a:lnTo>
                    <a:pt x="506820" y="1225561"/>
                  </a:lnTo>
                  <a:lnTo>
                    <a:pt x="397914" y="1155599"/>
                  </a:lnTo>
                  <a:close/>
                  <a:moveTo>
                    <a:pt x="4608806" y="1124505"/>
                  </a:moveTo>
                  <a:lnTo>
                    <a:pt x="4618541" y="1140052"/>
                  </a:lnTo>
                  <a:lnTo>
                    <a:pt x="4510289" y="1210669"/>
                  </a:lnTo>
                  <a:lnTo>
                    <a:pt x="4500554" y="1196430"/>
                  </a:lnTo>
                  <a:close/>
                  <a:moveTo>
                    <a:pt x="458868" y="1064857"/>
                  </a:moveTo>
                  <a:lnTo>
                    <a:pt x="564504" y="1139397"/>
                  </a:lnTo>
                  <a:lnTo>
                    <a:pt x="554769" y="1153638"/>
                  </a:lnTo>
                  <a:lnTo>
                    <a:pt x="448479" y="1079750"/>
                  </a:lnTo>
                  <a:close/>
                  <a:moveTo>
                    <a:pt x="4557005" y="1049964"/>
                  </a:moveTo>
                  <a:lnTo>
                    <a:pt x="4567321" y="1064858"/>
                  </a:lnTo>
                  <a:lnTo>
                    <a:pt x="4461687" y="1139399"/>
                  </a:lnTo>
                  <a:lnTo>
                    <a:pt x="4451951" y="1125740"/>
                  </a:lnTo>
                  <a:close/>
                  <a:moveTo>
                    <a:pt x="512630" y="991624"/>
                  </a:moveTo>
                  <a:lnTo>
                    <a:pt x="615068" y="1070015"/>
                  </a:lnTo>
                  <a:lnTo>
                    <a:pt x="604679" y="1083674"/>
                  </a:lnTo>
                  <a:lnTo>
                    <a:pt x="501006" y="1005864"/>
                  </a:lnTo>
                  <a:close/>
                  <a:moveTo>
                    <a:pt x="4502514" y="977383"/>
                  </a:moveTo>
                  <a:lnTo>
                    <a:pt x="4514211" y="991623"/>
                  </a:lnTo>
                  <a:lnTo>
                    <a:pt x="4411119" y="1070015"/>
                  </a:lnTo>
                  <a:lnTo>
                    <a:pt x="4400149" y="1056429"/>
                  </a:lnTo>
                  <a:close/>
                  <a:moveTo>
                    <a:pt x="568356" y="920280"/>
                  </a:moveTo>
                  <a:lnTo>
                    <a:pt x="668834" y="1002593"/>
                  </a:lnTo>
                  <a:lnTo>
                    <a:pt x="657863" y="1016252"/>
                  </a:lnTo>
                  <a:lnTo>
                    <a:pt x="557386" y="934592"/>
                  </a:lnTo>
                  <a:close/>
                  <a:moveTo>
                    <a:pt x="4446139" y="906039"/>
                  </a:moveTo>
                  <a:cubicBezTo>
                    <a:pt x="4450062" y="910616"/>
                    <a:pt x="4453913" y="915774"/>
                    <a:pt x="4457836" y="920279"/>
                  </a:cubicBezTo>
                  <a:lnTo>
                    <a:pt x="4358012" y="1002592"/>
                  </a:lnTo>
                  <a:cubicBezTo>
                    <a:pt x="4354089" y="998088"/>
                    <a:pt x="4350892" y="993584"/>
                    <a:pt x="4346969" y="989006"/>
                  </a:cubicBezTo>
                  <a:close/>
                  <a:moveTo>
                    <a:pt x="627349" y="851625"/>
                  </a:moveTo>
                  <a:lnTo>
                    <a:pt x="724557" y="937135"/>
                  </a:lnTo>
                  <a:lnTo>
                    <a:pt x="713586" y="950141"/>
                  </a:lnTo>
                  <a:lnTo>
                    <a:pt x="615725" y="865210"/>
                  </a:lnTo>
                  <a:close/>
                  <a:moveTo>
                    <a:pt x="4387143" y="838038"/>
                  </a:moveTo>
                  <a:lnTo>
                    <a:pt x="4398840" y="851623"/>
                  </a:lnTo>
                  <a:lnTo>
                    <a:pt x="4301633" y="937134"/>
                  </a:lnTo>
                  <a:lnTo>
                    <a:pt x="4290590" y="924203"/>
                  </a:lnTo>
                  <a:close/>
                  <a:moveTo>
                    <a:pt x="688957" y="784856"/>
                  </a:moveTo>
                  <a:lnTo>
                    <a:pt x="782897" y="873638"/>
                  </a:lnTo>
                  <a:lnTo>
                    <a:pt x="770618" y="885990"/>
                  </a:lnTo>
                  <a:lnTo>
                    <a:pt x="676606" y="797789"/>
                  </a:lnTo>
                  <a:close/>
                  <a:moveTo>
                    <a:pt x="4324954" y="771270"/>
                  </a:moveTo>
                  <a:lnTo>
                    <a:pt x="4337233" y="784856"/>
                  </a:lnTo>
                  <a:lnTo>
                    <a:pt x="4243293" y="873637"/>
                  </a:lnTo>
                  <a:lnTo>
                    <a:pt x="4231596" y="861358"/>
                  </a:lnTo>
                  <a:close/>
                  <a:moveTo>
                    <a:pt x="752454" y="719396"/>
                  </a:moveTo>
                  <a:lnTo>
                    <a:pt x="843195" y="812100"/>
                  </a:lnTo>
                  <a:lnTo>
                    <a:pt x="830263" y="823724"/>
                  </a:lnTo>
                  <a:lnTo>
                    <a:pt x="738868" y="732328"/>
                  </a:lnTo>
                  <a:close/>
                  <a:moveTo>
                    <a:pt x="4260803" y="707047"/>
                  </a:moveTo>
                  <a:lnTo>
                    <a:pt x="4274389" y="719399"/>
                  </a:lnTo>
                  <a:lnTo>
                    <a:pt x="4183648" y="812102"/>
                  </a:lnTo>
                  <a:lnTo>
                    <a:pt x="4170716" y="799751"/>
                  </a:lnTo>
                  <a:close/>
                  <a:moveTo>
                    <a:pt x="817914" y="657207"/>
                  </a:moveTo>
                  <a:lnTo>
                    <a:pt x="905388" y="752454"/>
                  </a:lnTo>
                  <a:lnTo>
                    <a:pt x="893109" y="764152"/>
                  </a:lnTo>
                  <a:lnTo>
                    <a:pt x="804982" y="669485"/>
                  </a:lnTo>
                  <a:close/>
                  <a:moveTo>
                    <a:pt x="4194692" y="644857"/>
                  </a:moveTo>
                  <a:cubicBezTo>
                    <a:pt x="4199197" y="648779"/>
                    <a:pt x="4204355" y="652630"/>
                    <a:pt x="4208278" y="657207"/>
                  </a:cubicBezTo>
                  <a:lnTo>
                    <a:pt x="4120805" y="752453"/>
                  </a:lnTo>
                  <a:cubicBezTo>
                    <a:pt x="4116882" y="748529"/>
                    <a:pt x="4112377" y="744679"/>
                    <a:pt x="4108454" y="740756"/>
                  </a:cubicBezTo>
                  <a:close/>
                  <a:moveTo>
                    <a:pt x="886642" y="597559"/>
                  </a:moveTo>
                  <a:lnTo>
                    <a:pt x="970191" y="696075"/>
                  </a:lnTo>
                  <a:lnTo>
                    <a:pt x="957259" y="707045"/>
                  </a:lnTo>
                  <a:lnTo>
                    <a:pt x="872329" y="609185"/>
                  </a:lnTo>
                  <a:close/>
                  <a:moveTo>
                    <a:pt x="4126616" y="585210"/>
                  </a:moveTo>
                  <a:lnTo>
                    <a:pt x="4140202" y="597561"/>
                  </a:lnTo>
                  <a:lnTo>
                    <a:pt x="4055999" y="696078"/>
                  </a:lnTo>
                  <a:lnTo>
                    <a:pt x="4042994" y="684380"/>
                  </a:lnTo>
                  <a:close/>
                  <a:moveTo>
                    <a:pt x="956605" y="539874"/>
                  </a:moveTo>
                  <a:lnTo>
                    <a:pt x="1036958" y="641587"/>
                  </a:lnTo>
                  <a:lnTo>
                    <a:pt x="1023372" y="651977"/>
                  </a:lnTo>
                  <a:lnTo>
                    <a:pt x="942365" y="550919"/>
                  </a:lnTo>
                  <a:close/>
                  <a:moveTo>
                    <a:pt x="4055344" y="528831"/>
                  </a:moveTo>
                  <a:lnTo>
                    <a:pt x="4069584" y="539875"/>
                  </a:lnTo>
                  <a:lnTo>
                    <a:pt x="3989885" y="641587"/>
                  </a:lnTo>
                  <a:lnTo>
                    <a:pt x="3976226" y="630617"/>
                  </a:lnTo>
                  <a:close/>
                  <a:moveTo>
                    <a:pt x="1028531" y="484806"/>
                  </a:moveTo>
                  <a:lnTo>
                    <a:pt x="1105033" y="589133"/>
                  </a:lnTo>
                  <a:lnTo>
                    <a:pt x="1090793" y="598868"/>
                  </a:lnTo>
                  <a:lnTo>
                    <a:pt x="1013637" y="495123"/>
                  </a:lnTo>
                  <a:close/>
                  <a:moveTo>
                    <a:pt x="3982692" y="474417"/>
                  </a:moveTo>
                  <a:lnTo>
                    <a:pt x="3997658" y="484806"/>
                  </a:lnTo>
                  <a:lnTo>
                    <a:pt x="3921157" y="589133"/>
                  </a:lnTo>
                  <a:lnTo>
                    <a:pt x="3906917" y="579399"/>
                  </a:lnTo>
                  <a:close/>
                  <a:moveTo>
                    <a:pt x="1102417" y="432278"/>
                  </a:moveTo>
                  <a:lnTo>
                    <a:pt x="1175068" y="539221"/>
                  </a:lnTo>
                  <a:lnTo>
                    <a:pt x="1161410" y="548956"/>
                  </a:lnTo>
                  <a:lnTo>
                    <a:pt x="1087523" y="442667"/>
                  </a:lnTo>
                  <a:close/>
                  <a:moveTo>
                    <a:pt x="3908805" y="421889"/>
                  </a:moveTo>
                  <a:cubicBezTo>
                    <a:pt x="3914036" y="425159"/>
                    <a:pt x="3919194" y="428355"/>
                    <a:pt x="3923771" y="432278"/>
                  </a:cubicBezTo>
                  <a:lnTo>
                    <a:pt x="3851193" y="539222"/>
                  </a:lnTo>
                  <a:cubicBezTo>
                    <a:pt x="3846616" y="535953"/>
                    <a:pt x="3841457" y="532757"/>
                    <a:pt x="3836880" y="529487"/>
                  </a:cubicBezTo>
                  <a:close/>
                  <a:moveTo>
                    <a:pt x="1178919" y="383019"/>
                  </a:moveTo>
                  <a:lnTo>
                    <a:pt x="1247647" y="492579"/>
                  </a:lnTo>
                  <a:lnTo>
                    <a:pt x="1233335" y="501660"/>
                  </a:lnTo>
                  <a:lnTo>
                    <a:pt x="1163372" y="392755"/>
                  </a:lnTo>
                  <a:close/>
                  <a:moveTo>
                    <a:pt x="3832378" y="373284"/>
                  </a:moveTo>
                  <a:lnTo>
                    <a:pt x="3847271" y="383019"/>
                  </a:lnTo>
                  <a:lnTo>
                    <a:pt x="3778542" y="492577"/>
                  </a:lnTo>
                  <a:lnTo>
                    <a:pt x="3764302" y="483497"/>
                  </a:lnTo>
                  <a:close/>
                  <a:moveTo>
                    <a:pt x="1256729" y="336377"/>
                  </a:moveTo>
                  <a:lnTo>
                    <a:pt x="1321534" y="447824"/>
                  </a:lnTo>
                  <a:lnTo>
                    <a:pt x="1306568" y="456906"/>
                  </a:lnTo>
                  <a:lnTo>
                    <a:pt x="1240528" y="345458"/>
                  </a:lnTo>
                  <a:close/>
                  <a:moveTo>
                    <a:pt x="3753913" y="327296"/>
                  </a:moveTo>
                  <a:lnTo>
                    <a:pt x="3769461" y="336377"/>
                  </a:lnTo>
                  <a:lnTo>
                    <a:pt x="3704656" y="447824"/>
                  </a:lnTo>
                  <a:lnTo>
                    <a:pt x="3689762" y="439397"/>
                  </a:lnTo>
                  <a:close/>
                  <a:moveTo>
                    <a:pt x="1335773" y="291624"/>
                  </a:moveTo>
                  <a:lnTo>
                    <a:pt x="1396728" y="406342"/>
                  </a:lnTo>
                  <a:lnTo>
                    <a:pt x="1381108" y="414116"/>
                  </a:lnTo>
                  <a:lnTo>
                    <a:pt x="1319572" y="300052"/>
                  </a:lnTo>
                  <a:close/>
                  <a:moveTo>
                    <a:pt x="3674215" y="283849"/>
                  </a:moveTo>
                  <a:lnTo>
                    <a:pt x="3690417" y="291623"/>
                  </a:lnTo>
                  <a:lnTo>
                    <a:pt x="3630116" y="406341"/>
                  </a:lnTo>
                  <a:lnTo>
                    <a:pt x="3614568" y="398567"/>
                  </a:lnTo>
                  <a:close/>
                  <a:moveTo>
                    <a:pt x="1416783" y="250794"/>
                  </a:moveTo>
                  <a:lnTo>
                    <a:pt x="1473162" y="366820"/>
                  </a:lnTo>
                  <a:lnTo>
                    <a:pt x="1457614" y="374593"/>
                  </a:lnTo>
                  <a:lnTo>
                    <a:pt x="1400581" y="258568"/>
                  </a:lnTo>
                  <a:close/>
                  <a:moveTo>
                    <a:pt x="3593209" y="242365"/>
                  </a:moveTo>
                  <a:cubicBezTo>
                    <a:pt x="3599021" y="244981"/>
                    <a:pt x="3604252" y="247523"/>
                    <a:pt x="3610064" y="250793"/>
                  </a:cubicBezTo>
                  <a:lnTo>
                    <a:pt x="3553032" y="366818"/>
                  </a:lnTo>
                  <a:cubicBezTo>
                    <a:pt x="3548455" y="364202"/>
                    <a:pt x="3542642" y="361660"/>
                    <a:pt x="3537484" y="359698"/>
                  </a:cubicBezTo>
                  <a:close/>
                  <a:moveTo>
                    <a:pt x="1499094" y="212580"/>
                  </a:moveTo>
                  <a:lnTo>
                    <a:pt x="1551621" y="331147"/>
                  </a:lnTo>
                  <a:lnTo>
                    <a:pt x="1535420" y="338266"/>
                  </a:lnTo>
                  <a:lnTo>
                    <a:pt x="1482893" y="220354"/>
                  </a:lnTo>
                  <a:close/>
                  <a:moveTo>
                    <a:pt x="3510892" y="205460"/>
                  </a:moveTo>
                  <a:lnTo>
                    <a:pt x="3527093" y="212579"/>
                  </a:lnTo>
                  <a:lnTo>
                    <a:pt x="3475220" y="331147"/>
                  </a:lnTo>
                  <a:lnTo>
                    <a:pt x="3459019" y="324026"/>
                  </a:lnTo>
                  <a:close/>
                  <a:moveTo>
                    <a:pt x="1582717" y="177562"/>
                  </a:moveTo>
                  <a:lnTo>
                    <a:pt x="1630667" y="298090"/>
                  </a:lnTo>
                  <a:lnTo>
                    <a:pt x="1614466" y="303975"/>
                  </a:lnTo>
                  <a:lnTo>
                    <a:pt x="1565862" y="184682"/>
                  </a:lnTo>
                  <a:close/>
                  <a:moveTo>
                    <a:pt x="3426617" y="171095"/>
                  </a:moveTo>
                  <a:lnTo>
                    <a:pt x="3443473" y="177562"/>
                  </a:lnTo>
                  <a:lnTo>
                    <a:pt x="3395522" y="298090"/>
                  </a:lnTo>
                  <a:lnTo>
                    <a:pt x="3379321" y="291625"/>
                  </a:lnTo>
                  <a:close/>
                  <a:moveTo>
                    <a:pt x="1667648" y="145158"/>
                  </a:moveTo>
                  <a:lnTo>
                    <a:pt x="1711020" y="266994"/>
                  </a:lnTo>
                  <a:lnTo>
                    <a:pt x="1694819" y="272805"/>
                  </a:lnTo>
                  <a:lnTo>
                    <a:pt x="1650139" y="150970"/>
                  </a:lnTo>
                  <a:close/>
                  <a:moveTo>
                    <a:pt x="3341760" y="139346"/>
                  </a:moveTo>
                  <a:lnTo>
                    <a:pt x="3358615" y="145158"/>
                  </a:lnTo>
                  <a:lnTo>
                    <a:pt x="3315169" y="266994"/>
                  </a:lnTo>
                  <a:lnTo>
                    <a:pt x="3298968" y="261836"/>
                  </a:lnTo>
                  <a:close/>
                  <a:moveTo>
                    <a:pt x="1753813" y="116025"/>
                  </a:moveTo>
                  <a:lnTo>
                    <a:pt x="1792682" y="239751"/>
                  </a:lnTo>
                  <a:lnTo>
                    <a:pt x="1776480" y="244982"/>
                  </a:lnTo>
                  <a:lnTo>
                    <a:pt x="1736304" y="121837"/>
                  </a:lnTo>
                  <a:close/>
                  <a:moveTo>
                    <a:pt x="3255523" y="110794"/>
                  </a:moveTo>
                  <a:cubicBezTo>
                    <a:pt x="3261335" y="112102"/>
                    <a:pt x="3267220" y="114063"/>
                    <a:pt x="3272379" y="116025"/>
                  </a:cubicBezTo>
                  <a:lnTo>
                    <a:pt x="3233509" y="239751"/>
                  </a:lnTo>
                  <a:cubicBezTo>
                    <a:pt x="3228278" y="237863"/>
                    <a:pt x="3223120" y="235901"/>
                    <a:pt x="3217308" y="234593"/>
                  </a:cubicBezTo>
                  <a:close/>
                  <a:moveTo>
                    <a:pt x="1840631" y="90743"/>
                  </a:moveTo>
                  <a:lnTo>
                    <a:pt x="1874996" y="215778"/>
                  </a:lnTo>
                  <a:lnTo>
                    <a:pt x="1858794" y="220355"/>
                  </a:lnTo>
                  <a:lnTo>
                    <a:pt x="1823195" y="95901"/>
                  </a:lnTo>
                  <a:close/>
                  <a:moveTo>
                    <a:pt x="3168049" y="86164"/>
                  </a:moveTo>
                  <a:lnTo>
                    <a:pt x="3185558" y="90741"/>
                  </a:lnTo>
                  <a:lnTo>
                    <a:pt x="3151194" y="215776"/>
                  </a:lnTo>
                  <a:lnTo>
                    <a:pt x="3134339" y="210618"/>
                  </a:lnTo>
                  <a:close/>
                  <a:moveTo>
                    <a:pt x="1928831" y="68001"/>
                  </a:moveTo>
                  <a:lnTo>
                    <a:pt x="1958619" y="193762"/>
                  </a:lnTo>
                  <a:lnTo>
                    <a:pt x="1941763" y="197685"/>
                  </a:lnTo>
                  <a:lnTo>
                    <a:pt x="1910668" y="72578"/>
                  </a:lnTo>
                  <a:close/>
                  <a:moveTo>
                    <a:pt x="3079852" y="64151"/>
                  </a:moveTo>
                  <a:lnTo>
                    <a:pt x="3097361" y="68002"/>
                  </a:lnTo>
                  <a:lnTo>
                    <a:pt x="3067573" y="193764"/>
                  </a:lnTo>
                  <a:lnTo>
                    <a:pt x="3050718" y="189913"/>
                  </a:lnTo>
                  <a:close/>
                  <a:moveTo>
                    <a:pt x="2016956" y="48605"/>
                  </a:moveTo>
                  <a:lnTo>
                    <a:pt x="2042893" y="174947"/>
                  </a:lnTo>
                  <a:cubicBezTo>
                    <a:pt x="2037081" y="176255"/>
                    <a:pt x="2031196" y="176909"/>
                    <a:pt x="2026038" y="178870"/>
                  </a:cubicBezTo>
                  <a:lnTo>
                    <a:pt x="1999446" y="51801"/>
                  </a:lnTo>
                  <a:cubicBezTo>
                    <a:pt x="2005259" y="50566"/>
                    <a:pt x="2011144" y="49259"/>
                    <a:pt x="2016956" y="48605"/>
                  </a:cubicBezTo>
                  <a:close/>
                  <a:moveTo>
                    <a:pt x="2991070" y="45334"/>
                  </a:moveTo>
                  <a:lnTo>
                    <a:pt x="3009234" y="48603"/>
                  </a:lnTo>
                  <a:lnTo>
                    <a:pt x="2983951" y="174945"/>
                  </a:lnTo>
                  <a:lnTo>
                    <a:pt x="2966441" y="172402"/>
                  </a:lnTo>
                  <a:close/>
                  <a:moveTo>
                    <a:pt x="2106390" y="32403"/>
                  </a:moveTo>
                  <a:lnTo>
                    <a:pt x="2127168" y="160052"/>
                  </a:lnTo>
                  <a:lnTo>
                    <a:pt x="2110313" y="163321"/>
                  </a:lnTo>
                  <a:lnTo>
                    <a:pt x="2088881" y="35600"/>
                  </a:lnTo>
                  <a:close/>
                  <a:moveTo>
                    <a:pt x="2901638" y="29133"/>
                  </a:moveTo>
                  <a:lnTo>
                    <a:pt x="2919801" y="32402"/>
                  </a:lnTo>
                  <a:lnTo>
                    <a:pt x="2899022" y="160050"/>
                  </a:lnTo>
                  <a:lnTo>
                    <a:pt x="2882239" y="156853"/>
                  </a:lnTo>
                  <a:close/>
                  <a:moveTo>
                    <a:pt x="2196480" y="19398"/>
                  </a:moveTo>
                  <a:lnTo>
                    <a:pt x="2212682" y="147773"/>
                  </a:lnTo>
                  <a:lnTo>
                    <a:pt x="2195826" y="150316"/>
                  </a:lnTo>
                  <a:lnTo>
                    <a:pt x="2178317" y="22014"/>
                  </a:lnTo>
                  <a:close/>
                  <a:moveTo>
                    <a:pt x="2811547" y="17509"/>
                  </a:moveTo>
                  <a:lnTo>
                    <a:pt x="2829710" y="19397"/>
                  </a:lnTo>
                  <a:lnTo>
                    <a:pt x="2813509" y="147774"/>
                  </a:lnTo>
                  <a:lnTo>
                    <a:pt x="2796654" y="145812"/>
                  </a:lnTo>
                  <a:close/>
                  <a:moveTo>
                    <a:pt x="2286566" y="9664"/>
                  </a:moveTo>
                  <a:lnTo>
                    <a:pt x="2298263" y="138694"/>
                  </a:lnTo>
                  <a:lnTo>
                    <a:pt x="2280754" y="140002"/>
                  </a:lnTo>
                  <a:lnTo>
                    <a:pt x="2268403" y="10971"/>
                  </a:lnTo>
                  <a:close/>
                  <a:moveTo>
                    <a:pt x="2721459" y="8428"/>
                  </a:moveTo>
                  <a:lnTo>
                    <a:pt x="2739622" y="9664"/>
                  </a:lnTo>
                  <a:lnTo>
                    <a:pt x="2727925" y="138694"/>
                  </a:lnTo>
                  <a:lnTo>
                    <a:pt x="2711070" y="137386"/>
                  </a:lnTo>
                  <a:close/>
                  <a:moveTo>
                    <a:pt x="2377310" y="3198"/>
                  </a:moveTo>
                  <a:lnTo>
                    <a:pt x="2383777" y="132228"/>
                  </a:lnTo>
                  <a:lnTo>
                    <a:pt x="2366921" y="133463"/>
                  </a:lnTo>
                  <a:lnTo>
                    <a:pt x="2359147" y="4506"/>
                  </a:lnTo>
                  <a:close/>
                  <a:moveTo>
                    <a:pt x="2631372" y="1889"/>
                  </a:moveTo>
                  <a:cubicBezTo>
                    <a:pt x="2637184" y="2543"/>
                    <a:pt x="2643069" y="2543"/>
                    <a:pt x="2648881" y="3197"/>
                  </a:cubicBezTo>
                  <a:lnTo>
                    <a:pt x="2642415" y="132227"/>
                  </a:lnTo>
                  <a:cubicBezTo>
                    <a:pt x="2636530" y="131573"/>
                    <a:pt x="2630718" y="131573"/>
                    <a:pt x="2624906" y="131573"/>
                  </a:cubicBezTo>
                  <a:close/>
                  <a:moveTo>
                    <a:pt x="2540631" y="0"/>
                  </a:moveTo>
                  <a:lnTo>
                    <a:pt x="2558795" y="0"/>
                  </a:lnTo>
                  <a:lnTo>
                    <a:pt x="2556180" y="129611"/>
                  </a:lnTo>
                  <a:lnTo>
                    <a:pt x="2538669" y="128957"/>
                  </a:lnTo>
                  <a:close/>
                  <a:moveTo>
                    <a:pt x="2468053" y="0"/>
                  </a:moveTo>
                  <a:lnTo>
                    <a:pt x="2470014" y="129611"/>
                  </a:lnTo>
                  <a:lnTo>
                    <a:pt x="2453158" y="130265"/>
                  </a:lnTo>
                  <a:lnTo>
                    <a:pt x="2449888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</p:grpSp>
      <p:grpSp>
        <p:nvGrpSpPr>
          <p:cNvPr id="81" name="图形">
            <a:extLst>
              <a:ext uri="{FF2B5EF4-FFF2-40B4-BE49-F238E27FC236}">
                <a16:creationId xmlns:a16="http://schemas.microsoft.com/office/drawing/2014/main" id="{8B9389CD-9C24-6504-0BEE-69EAE7A6C4AA}"/>
              </a:ext>
            </a:extLst>
          </p:cNvPr>
          <p:cNvGrpSpPr/>
          <p:nvPr userDrawn="1"/>
        </p:nvGrpSpPr>
        <p:grpSpPr>
          <a:xfrm>
            <a:off x="-97311" y="5379469"/>
            <a:ext cx="1775931" cy="1319509"/>
            <a:chOff x="239948" y="4727734"/>
            <a:chExt cx="2580896" cy="191759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82" name="Group 44">
              <a:extLst>
                <a:ext uri="{FF2B5EF4-FFF2-40B4-BE49-F238E27FC236}">
                  <a16:creationId xmlns:a16="http://schemas.microsoft.com/office/drawing/2014/main" id="{E752DD4C-24A5-ABA2-22B1-A60DDD453B20}"/>
                </a:ext>
              </a:extLst>
            </p:cNvPr>
            <p:cNvGrpSpPr/>
            <p:nvPr userDrawn="1"/>
          </p:nvGrpSpPr>
          <p:grpSpPr>
            <a:xfrm>
              <a:off x="239948" y="4727734"/>
              <a:ext cx="2580896" cy="1917596"/>
              <a:chOff x="1304818" y="537699"/>
              <a:chExt cx="2580896" cy="1917596"/>
            </a:xfrm>
            <a:grpFill/>
          </p:grpSpPr>
          <p:sp>
            <p:nvSpPr>
              <p:cNvPr id="84" name="图形">
                <a:extLst>
                  <a:ext uri="{FF2B5EF4-FFF2-40B4-BE49-F238E27FC236}">
                    <a16:creationId xmlns:a16="http://schemas.microsoft.com/office/drawing/2014/main" id="{FD41FA34-7599-9816-534A-1B0B19105613}"/>
                  </a:ext>
                </a:extLst>
              </p:cNvPr>
              <p:cNvSpPr/>
              <p:nvPr userDrawn="1">
                <p:custDataLst>
                  <p:tags r:id="rId18"/>
                </p:custDataLst>
              </p:nvPr>
            </p:nvSpPr>
            <p:spPr>
              <a:xfrm>
                <a:off x="1495800" y="919663"/>
                <a:ext cx="2007950" cy="1344650"/>
              </a:xfrm>
              <a:custGeom>
                <a:avLst/>
                <a:gdLst/>
                <a:ahLst/>
                <a:cxnLst/>
                <a:rect l="l" t="t" r="r" b="b"/>
                <a:pathLst>
                  <a:path w="80318" h="53786" extrusionOk="0">
                    <a:moveTo>
                      <a:pt x="80318" y="53786"/>
                    </a:moveTo>
                    <a:lnTo>
                      <a:pt x="37867" y="53786"/>
                    </a:lnTo>
                    <a:lnTo>
                      <a:pt x="114" y="2031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rgbClr val="93C9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>
                <a:extLst>
                  <a:ext uri="{FF2B5EF4-FFF2-40B4-BE49-F238E27FC236}">
                    <a16:creationId xmlns:a16="http://schemas.microsoft.com/office/drawing/2014/main" id="{DEBE4868-902C-374B-5259-EF2D91EEA3BA}"/>
                  </a:ext>
                </a:extLst>
              </p:cNvPr>
              <p:cNvSpPr/>
              <p:nvPr userDrawn="1">
                <p:custDataLst>
                  <p:tags r:id="rId19"/>
                </p:custDataLst>
              </p:nvPr>
            </p:nvSpPr>
            <p:spPr>
              <a:xfrm>
                <a:off x="3503750" y="2073331"/>
                <a:ext cx="381964" cy="381964"/>
              </a:xfrm>
              <a:prstGeom prst="ellipse">
                <a:avLst/>
              </a:prstGeom>
              <a:gradFill>
                <a:gsLst>
                  <a:gs pos="30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思源黑体旧字形 Light" panose="020B0300000000000000" charset="-128"/>
                </a:endParaRPr>
              </a:p>
            </p:txBody>
          </p:sp>
          <p:grpSp>
            <p:nvGrpSpPr>
              <p:cNvPr id="86" name="Group 49">
                <a:extLst>
                  <a:ext uri="{FF2B5EF4-FFF2-40B4-BE49-F238E27FC236}">
                    <a16:creationId xmlns:a16="http://schemas.microsoft.com/office/drawing/2014/main" id="{631F836B-2D94-F1BA-67D9-A57CEAA5246C}"/>
                  </a:ext>
                </a:extLst>
              </p:cNvPr>
              <p:cNvGrpSpPr/>
              <p:nvPr userDrawn="1"/>
            </p:nvGrpSpPr>
            <p:grpSpPr>
              <a:xfrm>
                <a:off x="1304818" y="537699"/>
                <a:ext cx="381964" cy="381964"/>
                <a:chOff x="1304818" y="537699"/>
                <a:chExt cx="381964" cy="381964"/>
              </a:xfrm>
              <a:grpFill/>
            </p:grpSpPr>
            <p:sp>
              <p:nvSpPr>
                <p:cNvPr id="87" name="图形">
                  <a:extLst>
                    <a:ext uri="{FF2B5EF4-FFF2-40B4-BE49-F238E27FC236}">
                      <a16:creationId xmlns:a16="http://schemas.microsoft.com/office/drawing/2014/main" id="{6DBB0CC3-BCC8-F76E-2180-D0F3DCBF4298}"/>
                    </a:ext>
                  </a:extLst>
                </p:cNvPr>
                <p:cNvSpPr/>
                <p:nvPr userDrawn="1">
                  <p:custDataLst>
                    <p:tags r:id="rId20"/>
                  </p:custDataLst>
                </p:nvPr>
              </p:nvSpPr>
              <p:spPr>
                <a:xfrm>
                  <a:off x="1304818" y="537699"/>
                  <a:ext cx="381964" cy="381964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88" name="图形">
                  <a:extLst>
                    <a:ext uri="{FF2B5EF4-FFF2-40B4-BE49-F238E27FC236}">
                      <a16:creationId xmlns:a16="http://schemas.microsoft.com/office/drawing/2014/main" id="{F791D0F1-859A-A0A3-5EAB-2983EB303EFA}"/>
                    </a:ext>
                  </a:extLst>
                </p:cNvPr>
                <p:cNvSpPr/>
                <p:nvPr userDrawn="1">
                  <p:custDataLst>
                    <p:tags r:id="rId21"/>
                  </p:custDataLst>
                </p:nvPr>
              </p:nvSpPr>
              <p:spPr>
                <a:xfrm>
                  <a:off x="1368300" y="601181"/>
                  <a:ext cx="255001" cy="255001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</p:grpSp>
        </p:grpSp>
        <p:sp>
          <p:nvSpPr>
            <p:cNvPr id="89" name="图形">
              <a:extLst>
                <a:ext uri="{FF2B5EF4-FFF2-40B4-BE49-F238E27FC236}">
                  <a16:creationId xmlns:a16="http://schemas.microsoft.com/office/drawing/2014/main" id="{6E464092-9674-419D-5EA1-0A52BBAB947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2357872" flipH="1">
              <a:off x="446209" y="5887094"/>
              <a:ext cx="1286125" cy="104833"/>
            </a:xfrm>
            <a:custGeom>
              <a:avLst/>
              <a:gdLst>
                <a:gd name="connsiteX0" fmla="*/ 46237 w 1286125"/>
                <a:gd name="connsiteY0" fmla="*/ 0 h 104833"/>
                <a:gd name="connsiteX1" fmla="*/ 0 w 1286125"/>
                <a:gd name="connsiteY1" fmla="*/ 0 h 104833"/>
                <a:gd name="connsiteX2" fmla="*/ 107756 w 1286125"/>
                <a:gd name="connsiteY2" fmla="*/ 104833 h 104833"/>
                <a:gd name="connsiteX3" fmla="*/ 154048 w 1286125"/>
                <a:gd name="connsiteY3" fmla="*/ 104833 h 104833"/>
                <a:gd name="connsiteX4" fmla="*/ 151566 w 1286125"/>
                <a:gd name="connsiteY4" fmla="*/ 0 h 104833"/>
                <a:gd name="connsiteX5" fmla="*/ 105329 w 1286125"/>
                <a:gd name="connsiteY5" fmla="*/ 0 h 104833"/>
                <a:gd name="connsiteX6" fmla="*/ 213085 w 1286125"/>
                <a:gd name="connsiteY6" fmla="*/ 104833 h 104833"/>
                <a:gd name="connsiteX7" fmla="*/ 259377 w 1286125"/>
                <a:gd name="connsiteY7" fmla="*/ 104833 h 104833"/>
                <a:gd name="connsiteX8" fmla="*/ 256895 w 1286125"/>
                <a:gd name="connsiteY8" fmla="*/ 0 h 104833"/>
                <a:gd name="connsiteX9" fmla="*/ 210658 w 1286125"/>
                <a:gd name="connsiteY9" fmla="*/ 0 h 104833"/>
                <a:gd name="connsiteX10" fmla="*/ 318414 w 1286125"/>
                <a:gd name="connsiteY10" fmla="*/ 104833 h 104833"/>
                <a:gd name="connsiteX11" fmla="*/ 364706 w 1286125"/>
                <a:gd name="connsiteY11" fmla="*/ 104833 h 104833"/>
                <a:gd name="connsiteX12" fmla="*/ 362223 w 1286125"/>
                <a:gd name="connsiteY12" fmla="*/ 0 h 104833"/>
                <a:gd name="connsiteX13" fmla="*/ 315986 w 1286125"/>
                <a:gd name="connsiteY13" fmla="*/ 0 h 104833"/>
                <a:gd name="connsiteX14" fmla="*/ 423797 w 1286125"/>
                <a:gd name="connsiteY14" fmla="*/ 104833 h 104833"/>
                <a:gd name="connsiteX15" fmla="*/ 470034 w 1286125"/>
                <a:gd name="connsiteY15" fmla="*/ 104833 h 104833"/>
                <a:gd name="connsiteX16" fmla="*/ 464131 w 1286125"/>
                <a:gd name="connsiteY16" fmla="*/ 0 h 104833"/>
                <a:gd name="connsiteX17" fmla="*/ 417894 w 1286125"/>
                <a:gd name="connsiteY17" fmla="*/ 0 h 104833"/>
                <a:gd name="connsiteX18" fmla="*/ 525650 w 1286125"/>
                <a:gd name="connsiteY18" fmla="*/ 104833 h 104833"/>
                <a:gd name="connsiteX19" fmla="*/ 571942 w 1286125"/>
                <a:gd name="connsiteY19" fmla="*/ 104833 h 104833"/>
                <a:gd name="connsiteX20" fmla="*/ 566039 w 1286125"/>
                <a:gd name="connsiteY20" fmla="*/ 0 h 104833"/>
                <a:gd name="connsiteX21" fmla="*/ 519747 w 1286125"/>
                <a:gd name="connsiteY21" fmla="*/ 0 h 104833"/>
                <a:gd name="connsiteX22" fmla="*/ 627558 w 1286125"/>
                <a:gd name="connsiteY22" fmla="*/ 104833 h 104833"/>
                <a:gd name="connsiteX23" fmla="*/ 673795 w 1286125"/>
                <a:gd name="connsiteY23" fmla="*/ 104833 h 104833"/>
                <a:gd name="connsiteX24" fmla="*/ 667891 w 1286125"/>
                <a:gd name="connsiteY24" fmla="*/ 0 h 104833"/>
                <a:gd name="connsiteX25" fmla="*/ 622151 w 1286125"/>
                <a:gd name="connsiteY25" fmla="*/ 0 h 104833"/>
                <a:gd name="connsiteX26" fmla="*/ 729466 w 1286125"/>
                <a:gd name="connsiteY26" fmla="*/ 104833 h 104833"/>
                <a:gd name="connsiteX27" fmla="*/ 775703 w 1286125"/>
                <a:gd name="connsiteY27" fmla="*/ 104833 h 104833"/>
                <a:gd name="connsiteX28" fmla="*/ 770297 w 1286125"/>
                <a:gd name="connsiteY28" fmla="*/ 0 h 104833"/>
                <a:gd name="connsiteX29" fmla="*/ 724005 w 1286125"/>
                <a:gd name="connsiteY29" fmla="*/ 0 h 104833"/>
                <a:gd name="connsiteX30" fmla="*/ 831816 w 1286125"/>
                <a:gd name="connsiteY30" fmla="*/ 104833 h 104833"/>
                <a:gd name="connsiteX31" fmla="*/ 878108 w 1286125"/>
                <a:gd name="connsiteY31" fmla="*/ 104833 h 104833"/>
                <a:gd name="connsiteX32" fmla="*/ 872203 w 1286125"/>
                <a:gd name="connsiteY32" fmla="*/ 0 h 104833"/>
                <a:gd name="connsiteX33" fmla="*/ 825911 w 1286125"/>
                <a:gd name="connsiteY33" fmla="*/ 0 h 104833"/>
                <a:gd name="connsiteX34" fmla="*/ 933722 w 1286125"/>
                <a:gd name="connsiteY34" fmla="*/ 104833 h 104833"/>
                <a:gd name="connsiteX35" fmla="*/ 979959 w 1286125"/>
                <a:gd name="connsiteY35" fmla="*/ 104833 h 104833"/>
                <a:gd name="connsiteX36" fmla="*/ 974057 w 1286125"/>
                <a:gd name="connsiteY36" fmla="*/ 0 h 104833"/>
                <a:gd name="connsiteX37" fmla="*/ 927820 w 1286125"/>
                <a:gd name="connsiteY37" fmla="*/ 0 h 104833"/>
                <a:gd name="connsiteX38" fmla="*/ 1035576 w 1286125"/>
                <a:gd name="connsiteY38" fmla="*/ 104833 h 104833"/>
                <a:gd name="connsiteX39" fmla="*/ 1081868 w 1286125"/>
                <a:gd name="connsiteY39" fmla="*/ 104833 h 104833"/>
                <a:gd name="connsiteX40" fmla="*/ 1075964 w 1286125"/>
                <a:gd name="connsiteY40" fmla="*/ 0 h 104833"/>
                <a:gd name="connsiteX41" fmla="*/ 1030169 w 1286125"/>
                <a:gd name="connsiteY41" fmla="*/ 0 h 104833"/>
                <a:gd name="connsiteX42" fmla="*/ 1137484 w 1286125"/>
                <a:gd name="connsiteY42" fmla="*/ 104833 h 104833"/>
                <a:gd name="connsiteX43" fmla="*/ 1183775 w 1286125"/>
                <a:gd name="connsiteY43" fmla="*/ 104833 h 104833"/>
                <a:gd name="connsiteX44" fmla="*/ 1178369 w 1286125"/>
                <a:gd name="connsiteY44" fmla="*/ 0 h 104833"/>
                <a:gd name="connsiteX45" fmla="*/ 1132077 w 1286125"/>
                <a:gd name="connsiteY45" fmla="*/ 0 h 104833"/>
                <a:gd name="connsiteX46" fmla="*/ 1239888 w 1286125"/>
                <a:gd name="connsiteY46" fmla="*/ 104833 h 104833"/>
                <a:gd name="connsiteX47" fmla="*/ 1286125 w 1286125"/>
                <a:gd name="connsiteY47" fmla="*/ 104833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86125" h="104833">
                  <a:moveTo>
                    <a:pt x="46237" y="0"/>
                  </a:moveTo>
                  <a:lnTo>
                    <a:pt x="0" y="0"/>
                  </a:lnTo>
                  <a:lnTo>
                    <a:pt x="107756" y="104833"/>
                  </a:lnTo>
                  <a:lnTo>
                    <a:pt x="154048" y="104833"/>
                  </a:lnTo>
                  <a:close/>
                  <a:moveTo>
                    <a:pt x="151566" y="0"/>
                  </a:moveTo>
                  <a:lnTo>
                    <a:pt x="105329" y="0"/>
                  </a:lnTo>
                  <a:lnTo>
                    <a:pt x="213085" y="104833"/>
                  </a:lnTo>
                  <a:lnTo>
                    <a:pt x="259377" y="104833"/>
                  </a:lnTo>
                  <a:close/>
                  <a:moveTo>
                    <a:pt x="256895" y="0"/>
                  </a:moveTo>
                  <a:lnTo>
                    <a:pt x="210658" y="0"/>
                  </a:lnTo>
                  <a:lnTo>
                    <a:pt x="318414" y="104833"/>
                  </a:lnTo>
                  <a:lnTo>
                    <a:pt x="364706" y="104833"/>
                  </a:lnTo>
                  <a:close/>
                  <a:moveTo>
                    <a:pt x="362223" y="0"/>
                  </a:moveTo>
                  <a:lnTo>
                    <a:pt x="315986" y="0"/>
                  </a:lnTo>
                  <a:lnTo>
                    <a:pt x="423797" y="104833"/>
                  </a:lnTo>
                  <a:lnTo>
                    <a:pt x="470034" y="104833"/>
                  </a:lnTo>
                  <a:close/>
                  <a:moveTo>
                    <a:pt x="464131" y="0"/>
                  </a:moveTo>
                  <a:lnTo>
                    <a:pt x="417894" y="0"/>
                  </a:lnTo>
                  <a:lnTo>
                    <a:pt x="525650" y="104833"/>
                  </a:lnTo>
                  <a:lnTo>
                    <a:pt x="571942" y="104833"/>
                  </a:lnTo>
                  <a:close/>
                  <a:moveTo>
                    <a:pt x="566039" y="0"/>
                  </a:moveTo>
                  <a:lnTo>
                    <a:pt x="519747" y="0"/>
                  </a:lnTo>
                  <a:lnTo>
                    <a:pt x="627558" y="104833"/>
                  </a:lnTo>
                  <a:lnTo>
                    <a:pt x="673795" y="104833"/>
                  </a:lnTo>
                  <a:close/>
                  <a:moveTo>
                    <a:pt x="667891" y="0"/>
                  </a:moveTo>
                  <a:lnTo>
                    <a:pt x="622151" y="0"/>
                  </a:lnTo>
                  <a:lnTo>
                    <a:pt x="729466" y="104833"/>
                  </a:lnTo>
                  <a:lnTo>
                    <a:pt x="775703" y="104833"/>
                  </a:lnTo>
                  <a:close/>
                  <a:moveTo>
                    <a:pt x="770297" y="0"/>
                  </a:moveTo>
                  <a:lnTo>
                    <a:pt x="724005" y="0"/>
                  </a:lnTo>
                  <a:lnTo>
                    <a:pt x="831816" y="104833"/>
                  </a:lnTo>
                  <a:lnTo>
                    <a:pt x="878108" y="104833"/>
                  </a:lnTo>
                  <a:close/>
                  <a:moveTo>
                    <a:pt x="872203" y="0"/>
                  </a:moveTo>
                  <a:lnTo>
                    <a:pt x="825911" y="0"/>
                  </a:lnTo>
                  <a:lnTo>
                    <a:pt x="933722" y="104833"/>
                  </a:lnTo>
                  <a:lnTo>
                    <a:pt x="979959" y="104833"/>
                  </a:lnTo>
                  <a:close/>
                  <a:moveTo>
                    <a:pt x="974057" y="0"/>
                  </a:moveTo>
                  <a:lnTo>
                    <a:pt x="927820" y="0"/>
                  </a:lnTo>
                  <a:lnTo>
                    <a:pt x="1035576" y="104833"/>
                  </a:lnTo>
                  <a:lnTo>
                    <a:pt x="1081868" y="104833"/>
                  </a:lnTo>
                  <a:close/>
                  <a:moveTo>
                    <a:pt x="1075964" y="0"/>
                  </a:moveTo>
                  <a:lnTo>
                    <a:pt x="1030169" y="0"/>
                  </a:lnTo>
                  <a:lnTo>
                    <a:pt x="1137484" y="104833"/>
                  </a:lnTo>
                  <a:lnTo>
                    <a:pt x="1183775" y="104833"/>
                  </a:lnTo>
                  <a:close/>
                  <a:moveTo>
                    <a:pt x="1178369" y="0"/>
                  </a:moveTo>
                  <a:lnTo>
                    <a:pt x="1132077" y="0"/>
                  </a:lnTo>
                  <a:lnTo>
                    <a:pt x="1239888" y="104833"/>
                  </a:lnTo>
                  <a:lnTo>
                    <a:pt x="1286125" y="104833"/>
                  </a:lnTo>
                  <a:close/>
                </a:path>
              </a:pathLst>
            </a:custGeom>
            <a:gradFill>
              <a:gsLst>
                <a:gs pos="30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90" name="图形">
              <a:extLst>
                <a:ext uri="{FF2B5EF4-FFF2-40B4-BE49-F238E27FC236}">
                  <a16:creationId xmlns:a16="http://schemas.microsoft.com/office/drawing/2014/main" id="{8640362E-4031-C967-982B-C38495E4BDB6}"/>
                </a:ext>
              </a:extLst>
            </p:cNvPr>
            <p:cNvSpPr/>
            <p:nvPr userDrawn="1">
              <p:custDataLst>
                <p:tags r:id="rId17"/>
              </p:custDataLst>
            </p:nvPr>
          </p:nvSpPr>
          <p:spPr>
            <a:xfrm>
              <a:off x="1339177" y="6386409"/>
              <a:ext cx="131420" cy="131420"/>
            </a:xfrm>
            <a:prstGeom prst="ellipse">
              <a:avLst/>
            </a:prstGeom>
            <a:grpFill/>
            <a:ln>
              <a:solidFill>
                <a:srgbClr val="93C9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pic>
        <p:nvPicPr>
          <p:cNvPr id="91" name="图形" descr="112172-removebg-preview">
            <a:extLst>
              <a:ext uri="{FF2B5EF4-FFF2-40B4-BE49-F238E27FC236}">
                <a16:creationId xmlns:a16="http://schemas.microsoft.com/office/drawing/2014/main" id="{E6E12A82-B793-9141-1C4C-53F0A27A7A2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8"/>
          <a:srcRect t="23007" b="23998"/>
          <a:stretch>
            <a:fillRect/>
          </a:stretch>
        </p:blipFill>
        <p:spPr>
          <a:xfrm>
            <a:off x="-83932" y="987434"/>
            <a:ext cx="5603875" cy="4454525"/>
          </a:xfrm>
          <a:prstGeom prst="rect">
            <a:avLst/>
          </a:prstGeom>
        </p:spPr>
      </p:pic>
      <p:sp>
        <p:nvSpPr>
          <p:cNvPr id="92" name="图形">
            <a:extLst>
              <a:ext uri="{FF2B5EF4-FFF2-40B4-BE49-F238E27FC236}">
                <a16:creationId xmlns:a16="http://schemas.microsoft.com/office/drawing/2014/main" id="{454189CD-2505-AA0D-CD2D-EF185E625B0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428614" y="1090768"/>
            <a:ext cx="6096000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800" noProof="0" dirty="0">
                <a:ln w="25400">
                  <a:solidFill>
                    <a:prstClr val="white"/>
                  </a:solidFill>
                </a:ln>
                <a:solidFill>
                  <a:srgbClr val="3293F6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0</a:t>
            </a:r>
            <a:r>
              <a:rPr lang="en-US" altLang="zh-CN" sz="15800" dirty="0">
                <a:ln w="25400">
                  <a:solidFill>
                    <a:prstClr val="white"/>
                  </a:solidFill>
                </a:ln>
                <a:solidFill>
                  <a:srgbClr val="3293F6"/>
                </a:solidFill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0</a:t>
            </a:r>
            <a:endParaRPr lang="en-US" altLang="zh-CN" sz="15800" noProof="0" dirty="0">
              <a:ln w="25400">
                <a:solidFill>
                  <a:prstClr val="white"/>
                </a:solidFill>
              </a:ln>
              <a:solidFill>
                <a:srgbClr val="3293F6"/>
              </a:solidFill>
              <a:effectLst/>
              <a:uLnTx/>
              <a:uFillTx/>
              <a:latin typeface="思源宋体 CN Heavy" panose="02020900000000000000" charset="-122"/>
              <a:ea typeface="思源宋体 CN Heavy" panose="02020900000000000000" charset="-122"/>
              <a:cs typeface="+mn-ea"/>
              <a:sym typeface="+mn-lt"/>
            </a:endParaRPr>
          </a:p>
        </p:txBody>
      </p:sp>
      <p:sp>
        <p:nvSpPr>
          <p:cNvPr id="93" name="图形">
            <a:extLst>
              <a:ext uri="{FF2B5EF4-FFF2-40B4-BE49-F238E27FC236}">
                <a16:creationId xmlns:a16="http://schemas.microsoft.com/office/drawing/2014/main" id="{FE1C73A2-AEB2-FBC5-8CFC-988AE5B1A16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08929" y="3129282"/>
            <a:ext cx="6135371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5800" dirty="0">
                <a:solidFill>
                  <a:schemeClr val="tx1"/>
                </a:solidFill>
                <a:latin typeface="思源宋体 CN Heavy" charset="0"/>
                <a:ea typeface="思源宋体 CN Heavy" charset="0"/>
                <a:cs typeface="思源黑体旧字形 Light" charset="0"/>
              </a:rPr>
              <a:t>项目介绍</a:t>
            </a:r>
          </a:p>
        </p:txBody>
      </p:sp>
      <p:grpSp>
        <p:nvGrpSpPr>
          <p:cNvPr id="95" name="图形">
            <a:extLst>
              <a:ext uri="{FF2B5EF4-FFF2-40B4-BE49-F238E27FC236}">
                <a16:creationId xmlns:a16="http://schemas.microsoft.com/office/drawing/2014/main" id="{7C4426E5-34DE-8A8C-FC71-11A0EB22FAB0}"/>
              </a:ext>
            </a:extLst>
          </p:cNvPr>
          <p:cNvGrpSpPr/>
          <p:nvPr/>
        </p:nvGrpSpPr>
        <p:grpSpPr>
          <a:xfrm>
            <a:off x="10402572" y="5499735"/>
            <a:ext cx="1160145" cy="114300"/>
            <a:chOff x="14679" y="7893"/>
            <a:chExt cx="1827" cy="180"/>
          </a:xfrm>
          <a:gradFill>
            <a:gsLst>
              <a:gs pos="76000">
                <a:srgbClr val="3293F6"/>
              </a:gs>
              <a:gs pos="0">
                <a:srgbClr val="65E0FA"/>
              </a:gs>
            </a:gsLst>
            <a:lin ang="10800000" scaled="0"/>
          </a:gradFill>
        </p:grpSpPr>
        <p:sp>
          <p:nvSpPr>
            <p:cNvPr id="96" name="图形">
              <a:extLst>
                <a:ext uri="{FF2B5EF4-FFF2-40B4-BE49-F238E27FC236}">
                  <a16:creationId xmlns:a16="http://schemas.microsoft.com/office/drawing/2014/main" id="{D261BA8B-DEE1-F9D3-A60A-078EB33E15C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5667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7" name="图形">
              <a:extLst>
                <a:ext uri="{FF2B5EF4-FFF2-40B4-BE49-F238E27FC236}">
                  <a16:creationId xmlns:a16="http://schemas.microsoft.com/office/drawing/2014/main" id="{0C61C630-3AA2-5515-7960-B595A249A00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599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8" name="图形">
              <a:extLst>
                <a:ext uri="{FF2B5EF4-FFF2-40B4-BE49-F238E27FC236}">
                  <a16:creationId xmlns:a16="http://schemas.microsoft.com/office/drawing/2014/main" id="{2F3F27EB-FAB9-1A60-CD4A-3847684E2C3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632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9" name="图形">
              <a:extLst>
                <a:ext uri="{FF2B5EF4-FFF2-40B4-BE49-F238E27FC236}">
                  <a16:creationId xmlns:a16="http://schemas.microsoft.com/office/drawing/2014/main" id="{D085BF99-52B1-C5DA-E01B-3A4F429E116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4679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0" name="图形">
              <a:extLst>
                <a:ext uri="{FF2B5EF4-FFF2-40B4-BE49-F238E27FC236}">
                  <a16:creationId xmlns:a16="http://schemas.microsoft.com/office/drawing/2014/main" id="{FDD75DB2-3303-A4BE-220B-81FB66DA099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500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1" name="图形">
              <a:extLst>
                <a:ext uri="{FF2B5EF4-FFF2-40B4-BE49-F238E27FC236}">
                  <a16:creationId xmlns:a16="http://schemas.microsoft.com/office/drawing/2014/main" id="{7A64F99E-90F1-B826-48B5-538DA5F6548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533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</p:grpSp>
      <p:sp>
        <p:nvSpPr>
          <p:cNvPr id="103" name="图形">
            <a:extLst>
              <a:ext uri="{FF2B5EF4-FFF2-40B4-BE49-F238E27FC236}">
                <a16:creationId xmlns:a16="http://schemas.microsoft.com/office/drawing/2014/main" id="{DCA8C79E-2B59-77B7-AC5E-EAD4D1404CE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58538" y="2012027"/>
            <a:ext cx="280959" cy="280960"/>
          </a:xfrm>
          <a:prstGeom prst="rect">
            <a:avLst/>
          </a:pr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思源黑体旧字形 Light" panose="020B0300000000000000" charset="-128"/>
            </a:endParaRPr>
          </a:p>
        </p:txBody>
      </p:sp>
      <p:cxnSp>
        <p:nvCxnSpPr>
          <p:cNvPr id="105" name="图形">
            <a:extLst>
              <a:ext uri="{FF2B5EF4-FFF2-40B4-BE49-F238E27FC236}">
                <a16:creationId xmlns:a16="http://schemas.microsoft.com/office/drawing/2014/main" id="{4F2983CB-2A45-CE83-A606-A44F8758FD27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V="1">
            <a:off x="5456555" y="5555617"/>
            <a:ext cx="4709160" cy="12065"/>
          </a:xfrm>
          <a:prstGeom prst="line">
            <a:avLst/>
          </a:prstGeom>
          <a:ln w="22225">
            <a:solidFill>
              <a:schemeClr val="bg2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图形">
            <a:extLst>
              <a:ext uri="{FF2B5EF4-FFF2-40B4-BE49-F238E27FC236}">
                <a16:creationId xmlns:a16="http://schemas.microsoft.com/office/drawing/2014/main" id="{66ABF97A-2BDB-6DA6-8B7B-7B599F432331}"/>
              </a:ext>
            </a:extLst>
          </p:cNvPr>
          <p:cNvGrpSpPr/>
          <p:nvPr/>
        </p:nvGrpSpPr>
        <p:grpSpPr>
          <a:xfrm>
            <a:off x="8985252" y="2441577"/>
            <a:ext cx="1935201" cy="461645"/>
            <a:chOff x="11652" y="3732"/>
            <a:chExt cx="2792" cy="727"/>
          </a:xfrm>
        </p:grpSpPr>
        <p:sp>
          <p:nvSpPr>
            <p:cNvPr id="107" name="图形">
              <a:extLst>
                <a:ext uri="{FF2B5EF4-FFF2-40B4-BE49-F238E27FC236}">
                  <a16:creationId xmlns:a16="http://schemas.microsoft.com/office/drawing/2014/main" id="{E40B02EF-409E-778F-6BC2-2D259512DE9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652" y="3742"/>
              <a:ext cx="2623" cy="707"/>
            </a:xfrm>
            <a:prstGeom prst="roundRect">
              <a:avLst>
                <a:gd name="adj" fmla="val 50000"/>
              </a:avLst>
            </a:prstGeom>
            <a:gradFill>
              <a:gsLst>
                <a:gs pos="9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endParaRPr>
            </a:p>
          </p:txBody>
        </p:sp>
        <p:sp>
          <p:nvSpPr>
            <p:cNvPr id="108" name="图形">
              <a:extLst>
                <a:ext uri="{FF2B5EF4-FFF2-40B4-BE49-F238E27FC236}">
                  <a16:creationId xmlns:a16="http://schemas.microsoft.com/office/drawing/2014/main" id="{84E9F820-32B1-0829-6810-E10FE2F20AD2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1730" y="3732"/>
              <a:ext cx="2714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431800" sx="102000" sy="102000" algn="ctr" rotWithShape="0">
                      <a:prstClr val="black">
                        <a:alpha val="13000"/>
                      </a:prstClr>
                    </a:outerShdw>
                  </a:effectLst>
                  <a:latin typeface="思源宋体 CN Heavy" panose="02020900000000000000" charset="-122"/>
                  <a:ea typeface="思源宋体 CN Heavy" panose="02020900000000000000" charset="-122"/>
                  <a:cs typeface="思源黑体旧字形 Light" panose="020B0300000000000000" charset="-128"/>
                  <a:sym typeface="+mn-ea"/>
                </a:rPr>
                <a:t>PART ZERO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99394400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92" grpId="0"/>
      <p:bldP spid="92" grpId="1"/>
      <p:bldP spid="93" grpId="0"/>
      <p:bldP spid="93" grpId="1"/>
      <p:bldP spid="103" grpId="0" bldLvl="0" animBg="1"/>
      <p:bldP spid="103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54CE-4AF6-5F88-800E-EF3236D6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2C78EFFE-4CDF-3176-09EF-8FE8010DCBB6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功能集成：功能封装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8CFF07-AB25-C87F-36C7-7D5B6429E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0" y="1546884"/>
            <a:ext cx="4372484" cy="32358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8EDF0E-F1D5-F8E5-861E-9B6F334A1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420" y="222034"/>
            <a:ext cx="5471988" cy="32069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CC50B0-BA8E-740A-6C54-FF376C7AE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766" y="3604473"/>
            <a:ext cx="5767234" cy="32535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3F85B8-32DE-EB84-C963-47BB50D0297D}"/>
              </a:ext>
            </a:extLst>
          </p:cNvPr>
          <p:cNvSpPr txBox="1"/>
          <p:nvPr/>
        </p:nvSpPr>
        <p:spPr>
          <a:xfrm>
            <a:off x="-42472" y="1177552"/>
            <a:ext cx="506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帧更新：通过不断的刷新视频帧实现动态效果↓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A4E6BB7-86B8-1E72-1919-F07745A455A4}"/>
              </a:ext>
            </a:extLst>
          </p:cNvPr>
          <p:cNvSpPr txBox="1"/>
          <p:nvPr/>
        </p:nvSpPr>
        <p:spPr>
          <a:xfrm>
            <a:off x="3245135" y="367240"/>
            <a:ext cx="354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特效处理（逻辑与之前一致）→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26DD6E-FEC7-3DE4-97EB-4755B89F4FFF}"/>
              </a:ext>
            </a:extLst>
          </p:cNvPr>
          <p:cNvSpPr txBox="1"/>
          <p:nvPr/>
        </p:nvSpPr>
        <p:spPr>
          <a:xfrm>
            <a:off x="884583" y="5278976"/>
            <a:ext cx="5211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把两种特效关联起来，在人脸贴纸的表情检测时同时选择相应的天气效果，同时调整参数使之更容易识别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3AC17B-1E36-1248-C99E-F7E565A55BBA}"/>
              </a:ext>
            </a:extLst>
          </p:cNvPr>
          <p:cNvSpPr txBox="1"/>
          <p:nvPr/>
        </p:nvSpPr>
        <p:spPr>
          <a:xfrm>
            <a:off x="884582" y="6311061"/>
            <a:ext cx="4372483" cy="36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MiSans" pitchFamily="34" charset="-120"/>
              </a:rPr>
              <a:t>（眼睛纵横比：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MiSans" pitchFamily="34" charset="-120"/>
              </a:rPr>
              <a:t>EAR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MiSans" pitchFamily="34" charset="-120"/>
              </a:rPr>
              <a:t> 嘴巴纵横比：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MiSans" pitchFamily="34" charset="-120"/>
              </a:rPr>
              <a:t>MAR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MiSans" pitchFamily="34" charset="-120"/>
              </a:rPr>
              <a:t>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19050"/>
      </p:ext>
    </p:extLst>
  </p:cSld>
  <p:clrMapOvr>
    <a:masterClrMapping/>
  </p:clrMapOvr>
  <p:transition advTm="2000">
    <p:wedg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FF6CE-9195-1A82-49A7-2F0B4B928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207C306-06DC-1C82-703E-30E107286B1D}"/>
              </a:ext>
            </a:extLst>
          </p:cNvPr>
          <p:cNvSpPr/>
          <p:nvPr/>
        </p:nvSpPr>
        <p:spPr>
          <a:xfrm>
            <a:off x="520696" y="280800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功能集成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图像显示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10FC70-DBF0-17D6-112B-DF4D2CEC0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15" y="1275165"/>
            <a:ext cx="5676719" cy="28702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9750F8-5322-5E89-85B3-D1253D604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229" y="4391051"/>
            <a:ext cx="5010150" cy="6381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45DC7F4-416E-BC8E-4CA2-697FCE6D2FE4}"/>
              </a:ext>
            </a:extLst>
          </p:cNvPr>
          <p:cNvSpPr txBox="1"/>
          <p:nvPr/>
        </p:nvSpPr>
        <p:spPr>
          <a:xfrm>
            <a:off x="7905135" y="387423"/>
            <a:ext cx="428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不可直接传递图像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0702C20-B92E-1BDC-BC8B-6E3C8F29CF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231" y="854451"/>
            <a:ext cx="4935948" cy="37116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E6ABB8E-7CD9-6735-5B66-467A2FF9C4F9}"/>
              </a:ext>
            </a:extLst>
          </p:cNvPr>
          <p:cNvSpPr txBox="1"/>
          <p:nvPr/>
        </p:nvSpPr>
        <p:spPr>
          <a:xfrm>
            <a:off x="1185229" y="5130853"/>
            <a:ext cx="1042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Opencv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默认图片格式为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BGR ,QT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RGB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，正好相反，需要先转换再用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Qpixmap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opencv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qt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界面互联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2911004"/>
      </p:ext>
    </p:extLst>
  </p:cSld>
  <p:clrMapOvr>
    <a:masterClrMapping/>
  </p:clrMapOvr>
  <p:transition advTm="2000"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951EE-4579-AE26-41A6-6CD5B9664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CF51E90-322D-802D-4B6B-9D9BE4AA87F6}"/>
              </a:ext>
            </a:extLst>
          </p:cNvPr>
          <p:cNvSpPr/>
          <p:nvPr/>
        </p:nvSpPr>
        <p:spPr>
          <a:xfrm>
            <a:off x="533157" y="289683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功能集成：用户交互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AA2465-985C-990A-B0D5-E09C71AEA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761" y="1410434"/>
            <a:ext cx="6848475" cy="228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1D147B-8995-F308-8D10-BB554849D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61" y="2232065"/>
            <a:ext cx="6048375" cy="1285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90E425-C531-C336-1457-BA8848085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7460" y="1801886"/>
            <a:ext cx="8420100" cy="2381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1BA8F0-DBA1-9BC0-0E37-376D10617FD9}"/>
              </a:ext>
            </a:extLst>
          </p:cNvPr>
          <p:cNvSpPr txBox="1"/>
          <p:nvPr/>
        </p:nvSpPr>
        <p:spPr>
          <a:xfrm>
            <a:off x="2179642" y="934846"/>
            <a:ext cx="814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特效切换：通过切换贴纸列表的索引并连接到选择栏来达成切换特效的效果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73C807-6C55-BAB3-CA59-C22EA7F99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637" y="4888315"/>
            <a:ext cx="7324725" cy="10382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4E6211-DB00-DA0C-4986-D76B2EB602BE}"/>
              </a:ext>
            </a:extLst>
          </p:cNvPr>
          <p:cNvSpPr txBox="1"/>
          <p:nvPr/>
        </p:nvSpPr>
        <p:spPr>
          <a:xfrm>
            <a:off x="2179642" y="4326929"/>
            <a:ext cx="8347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特效开关：通过创建特效的使能变量并连接到按钮来控制特效的开关效果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0546231"/>
      </p:ext>
    </p:extLst>
  </p:cSld>
  <p:clrMapOvr>
    <a:masterClrMapping/>
  </p:clrMapOvr>
  <p:transition advTm="2000">
    <p:wedg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6EA9B-6484-2AEE-FEC0-E645F31C2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1AB6144-427D-2D1F-1375-ED3B3F8DC38C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功能集成：效果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E3835-76D5-5BBF-E126-4B1DBF08D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03068"/>
            <a:ext cx="5728199" cy="4271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1FF530-1489-2031-2DA1-3518FB4D9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095" y="3519010"/>
            <a:ext cx="4243920" cy="30227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0DC273-A99D-4C3B-FD6E-EB6FDA95F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376" y="-169997"/>
            <a:ext cx="4518639" cy="32561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DE961FB-5889-D628-3ECC-2174DE1D6BB2}"/>
              </a:ext>
            </a:extLst>
          </p:cNvPr>
          <p:cNvSpPr txBox="1"/>
          <p:nvPr/>
        </p:nvSpPr>
        <p:spPr>
          <a:xfrm>
            <a:off x="540712" y="1580321"/>
            <a:ext cx="389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无特效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平静：晴朗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DE2B62-1E1E-2A5B-8559-F2AC044D6BA0}"/>
              </a:ext>
            </a:extLst>
          </p:cNvPr>
          <p:cNvSpPr txBox="1"/>
          <p:nvPr/>
        </p:nvSpPr>
        <p:spPr>
          <a:xfrm>
            <a:off x="5475587" y="913497"/>
            <a:ext cx="335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惊讶：下雪发冷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23E8F0-4D0F-04DF-2B5D-C2518AF5BD0C}"/>
              </a:ext>
            </a:extLst>
          </p:cNvPr>
          <p:cNvSpPr txBox="1"/>
          <p:nvPr/>
        </p:nvSpPr>
        <p:spPr>
          <a:xfrm>
            <a:off x="5854148" y="5030361"/>
            <a:ext cx="229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哭泣：下雨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425735"/>
      </p:ext>
    </p:extLst>
  </p:cSld>
  <p:clrMapOvr>
    <a:masterClrMapping/>
  </p:clrMapOvr>
  <p:transition advTm="2000">
    <p:wedg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1B591-B4F6-851A-E258-677F8C08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>
            <a:extLst>
              <a:ext uri="{FF2B5EF4-FFF2-40B4-BE49-F238E27FC236}">
                <a16:creationId xmlns:a16="http://schemas.microsoft.com/office/drawing/2014/main" id="{6D830AE3-C78E-6F0B-77E5-1DCB36B05AC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716706" y="5628"/>
            <a:ext cx="4307535" cy="627926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C3F5FD">
                  <a:alpha val="0"/>
                </a:srgbClr>
              </a:gs>
              <a:gs pos="100000">
                <a:srgbClr val="65E0F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grpSp>
        <p:nvGrpSpPr>
          <p:cNvPr id="34" name="图形">
            <a:extLst>
              <a:ext uri="{FF2B5EF4-FFF2-40B4-BE49-F238E27FC236}">
                <a16:creationId xmlns:a16="http://schemas.microsoft.com/office/drawing/2014/main" id="{4DE04867-C02C-62E2-6CAD-65927A2B3224}"/>
              </a:ext>
            </a:extLst>
          </p:cNvPr>
          <p:cNvGrpSpPr/>
          <p:nvPr userDrawn="1"/>
        </p:nvGrpSpPr>
        <p:grpSpPr>
          <a:xfrm>
            <a:off x="3050372" y="289121"/>
            <a:ext cx="1807453" cy="567970"/>
            <a:chOff x="9404335" y="680601"/>
            <a:chExt cx="1807453" cy="567970"/>
          </a:xfrm>
        </p:grpSpPr>
        <p:grpSp>
          <p:nvGrpSpPr>
            <p:cNvPr id="59" name="Google Shape;350;p5">
              <a:extLst>
                <a:ext uri="{FF2B5EF4-FFF2-40B4-BE49-F238E27FC236}">
                  <a16:creationId xmlns:a16="http://schemas.microsoft.com/office/drawing/2014/main" id="{65EC1172-2E47-7E3E-1E24-D32A59694DDB}"/>
                </a:ext>
              </a:extLst>
            </p:cNvPr>
            <p:cNvGrpSpPr/>
            <p:nvPr userDrawn="1"/>
          </p:nvGrpSpPr>
          <p:grpSpPr>
            <a:xfrm rot="5400000" flipH="1">
              <a:off x="10027095" y="57841"/>
              <a:ext cx="478121" cy="1723642"/>
              <a:chOff x="8507961" y="909184"/>
              <a:chExt cx="391069" cy="1409817"/>
            </a:xfrm>
          </p:grpSpPr>
          <p:grpSp>
            <p:nvGrpSpPr>
              <p:cNvPr id="60" name="Google Shape;351;p5">
                <a:extLst>
                  <a:ext uri="{FF2B5EF4-FFF2-40B4-BE49-F238E27FC236}">
                    <a16:creationId xmlns:a16="http://schemas.microsoft.com/office/drawing/2014/main" id="{C4969432-8C57-6383-7CB5-BA02885FE2D8}"/>
                  </a:ext>
                </a:extLst>
              </p:cNvPr>
              <p:cNvGrpSpPr/>
              <p:nvPr/>
            </p:nvGrpSpPr>
            <p:grpSpPr>
              <a:xfrm flipH="1">
                <a:off x="8784713" y="1897771"/>
                <a:ext cx="114317" cy="421230"/>
                <a:chOff x="9037542" y="4257853"/>
                <a:chExt cx="114169" cy="420684"/>
              </a:xfrm>
            </p:grpSpPr>
            <p:sp>
              <p:nvSpPr>
                <p:cNvPr id="61" name="图形">
                  <a:extLst>
                    <a:ext uri="{FF2B5EF4-FFF2-40B4-BE49-F238E27FC236}">
                      <a16:creationId xmlns:a16="http://schemas.microsoft.com/office/drawing/2014/main" id="{B7DCCB32-A7E8-FF09-36E0-A0972EB7A81C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9037542" y="4257853"/>
                  <a:ext cx="114169" cy="114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11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10"/>
                      </a:lnTo>
                      <a:lnTo>
                        <a:pt x="1" y="28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2" name="图形">
                  <a:extLst>
                    <a:ext uri="{FF2B5EF4-FFF2-40B4-BE49-F238E27FC236}">
                      <a16:creationId xmlns:a16="http://schemas.microsoft.com/office/drawing/2014/main" id="{3307A528-CF68-78EB-DD77-07C05617988E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9037542" y="4411456"/>
                  <a:ext cx="114169" cy="113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3" extrusionOk="0">
                      <a:moveTo>
                        <a:pt x="1" y="1"/>
                      </a:moveTo>
                      <a:lnTo>
                        <a:pt x="2811" y="1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3" name="图形">
                  <a:extLst>
                    <a:ext uri="{FF2B5EF4-FFF2-40B4-BE49-F238E27FC236}">
                      <a16:creationId xmlns:a16="http://schemas.microsoft.com/office/drawing/2014/main" id="{D8F67891-263A-A364-ECF3-05FDFE9A38BA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9037542" y="4564734"/>
                  <a:ext cx="114169" cy="11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2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sp>
            <p:nvSpPr>
              <p:cNvPr id="64" name="图形">
                <a:extLst>
                  <a:ext uri="{FF2B5EF4-FFF2-40B4-BE49-F238E27FC236}">
                    <a16:creationId xmlns:a16="http://schemas.microsoft.com/office/drawing/2014/main" id="{EB0BC4B6-659C-8A7E-D408-29A8AC58DF51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8507961" y="909184"/>
                <a:ext cx="331700" cy="10114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40456" extrusionOk="0">
                    <a:moveTo>
                      <a:pt x="13268" y="40456"/>
                    </a:moveTo>
                    <a:lnTo>
                      <a:pt x="13268" y="1247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</p:grpSp>
        <p:sp>
          <p:nvSpPr>
            <p:cNvPr id="65" name="图形">
              <a:extLst>
                <a:ext uri="{FF2B5EF4-FFF2-40B4-BE49-F238E27FC236}">
                  <a16:creationId xmlns:a16="http://schemas.microsoft.com/office/drawing/2014/main" id="{03091D7E-0F34-7DD2-2787-13D21612232E}"/>
                </a:ext>
              </a:extLst>
            </p:cNvPr>
            <p:cNvSpPr/>
            <p:nvPr userDrawn="1">
              <p:custDataLst>
                <p:tags r:id="rId32"/>
              </p:custDataLst>
            </p:nvPr>
          </p:nvSpPr>
          <p:spPr>
            <a:xfrm>
              <a:off x="11080368" y="1117151"/>
              <a:ext cx="131420" cy="131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grpSp>
        <p:nvGrpSpPr>
          <p:cNvPr id="66" name="图形">
            <a:extLst>
              <a:ext uri="{FF2B5EF4-FFF2-40B4-BE49-F238E27FC236}">
                <a16:creationId xmlns:a16="http://schemas.microsoft.com/office/drawing/2014/main" id="{AE1808B0-B7C6-F737-22E7-99736C325E68}"/>
              </a:ext>
            </a:extLst>
          </p:cNvPr>
          <p:cNvGrpSpPr/>
          <p:nvPr userDrawn="1"/>
        </p:nvGrpSpPr>
        <p:grpSpPr>
          <a:xfrm>
            <a:off x="11543718" y="302684"/>
            <a:ext cx="324853" cy="1916215"/>
            <a:chOff x="11067253" y="3844910"/>
            <a:chExt cx="428835" cy="252957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67" name="Group 19">
              <a:extLst>
                <a:ext uri="{FF2B5EF4-FFF2-40B4-BE49-F238E27FC236}">
                  <a16:creationId xmlns:a16="http://schemas.microsoft.com/office/drawing/2014/main" id="{B6D4F841-68D6-F6E8-F534-CBD487F10698}"/>
                </a:ext>
              </a:extLst>
            </p:cNvPr>
            <p:cNvGrpSpPr/>
            <p:nvPr userDrawn="1"/>
          </p:nvGrpSpPr>
          <p:grpSpPr>
            <a:xfrm>
              <a:off x="11067253" y="3844910"/>
              <a:ext cx="428835" cy="2529576"/>
              <a:chOff x="10460214" y="4181769"/>
              <a:chExt cx="428835" cy="2529576"/>
            </a:xfrm>
            <a:grpFill/>
          </p:grpSpPr>
          <p:grpSp>
            <p:nvGrpSpPr>
              <p:cNvPr id="68" name="Google Shape;1977;p43">
                <a:extLst>
                  <a:ext uri="{FF2B5EF4-FFF2-40B4-BE49-F238E27FC236}">
                    <a16:creationId xmlns:a16="http://schemas.microsoft.com/office/drawing/2014/main" id="{D250B20B-DA7E-60F9-3C3C-1BAD9C94E442}"/>
                  </a:ext>
                </a:extLst>
              </p:cNvPr>
              <p:cNvGrpSpPr/>
              <p:nvPr userDrawn="1"/>
            </p:nvGrpSpPr>
            <p:grpSpPr>
              <a:xfrm>
                <a:off x="10460214" y="4181769"/>
                <a:ext cx="428835" cy="428835"/>
                <a:chOff x="8380157" y="546043"/>
                <a:chExt cx="273300" cy="273300"/>
              </a:xfrm>
              <a:grpFill/>
            </p:grpSpPr>
            <p:sp>
              <p:nvSpPr>
                <p:cNvPr id="69" name="图形">
                  <a:extLst>
                    <a:ext uri="{FF2B5EF4-FFF2-40B4-BE49-F238E27FC236}">
                      <a16:creationId xmlns:a16="http://schemas.microsoft.com/office/drawing/2014/main" id="{74172B6F-6CD0-F4A6-0CBE-0CE1324E99E3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8380157" y="546043"/>
                  <a:ext cx="273300" cy="2733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rgbClr val="F6FEFF"/>
                  </a:solidFill>
                </a:ln>
                <a:effectLst>
                  <a:outerShdw blurRad="57150" dist="9525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70" name="图形">
                  <a:extLst>
                    <a:ext uri="{FF2B5EF4-FFF2-40B4-BE49-F238E27FC236}">
                      <a16:creationId xmlns:a16="http://schemas.microsoft.com/office/drawing/2014/main" id="{5FD8DE2B-F47C-1F49-11F0-B919D9ECB437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8418857" y="584743"/>
                  <a:ext cx="195900" cy="1959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cxnSp>
            <p:nvCxnSpPr>
              <p:cNvPr id="71" name="图形">
                <a:extLst>
                  <a:ext uri="{FF2B5EF4-FFF2-40B4-BE49-F238E27FC236}">
                    <a16:creationId xmlns:a16="http://schemas.microsoft.com/office/drawing/2014/main" id="{E28C5BEB-6600-F292-BEE9-F480E765139D}"/>
                  </a:ext>
                </a:extLst>
              </p:cNvPr>
              <p:cNvCxnSpPr/>
              <p:nvPr userDrawn="1">
                <p:custDataLst>
                  <p:tags r:id="rId29"/>
                </p:custDataLst>
              </p:nvPr>
            </p:nvCxnSpPr>
            <p:spPr>
              <a:xfrm>
                <a:off x="10674635" y="4552545"/>
                <a:ext cx="0" cy="21588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" name="Group 20">
              <a:extLst>
                <a:ext uri="{FF2B5EF4-FFF2-40B4-BE49-F238E27FC236}">
                  <a16:creationId xmlns:a16="http://schemas.microsoft.com/office/drawing/2014/main" id="{914D02BF-ECE5-7A2B-B07C-86562EA76CB3}"/>
                </a:ext>
              </a:extLst>
            </p:cNvPr>
            <p:cNvGrpSpPr/>
            <p:nvPr userDrawn="1"/>
          </p:nvGrpSpPr>
          <p:grpSpPr>
            <a:xfrm rot="16200000">
              <a:off x="11024172" y="5612130"/>
              <a:ext cx="514996" cy="139764"/>
              <a:chOff x="10114279" y="833002"/>
              <a:chExt cx="514996" cy="139764"/>
            </a:xfrm>
            <a:grpFill/>
          </p:grpSpPr>
          <p:sp>
            <p:nvSpPr>
              <p:cNvPr id="73" name="图形">
                <a:extLst>
                  <a:ext uri="{FF2B5EF4-FFF2-40B4-BE49-F238E27FC236}">
                    <a16:creationId xmlns:a16="http://schemas.microsoft.com/office/drawing/2014/main" id="{51F21533-CAF8-C125-4617-CBD0F306EDB7}"/>
                  </a:ext>
                </a:extLst>
              </p:cNvPr>
              <p:cNvSpPr/>
              <p:nvPr userDrawn="1">
                <p:custDataLst>
                  <p:tags r:id="rId26"/>
                </p:custDataLst>
              </p:nvPr>
            </p:nvSpPr>
            <p:spPr>
              <a:xfrm rot="5400000">
                <a:off x="10489511" y="833002"/>
                <a:ext cx="139764" cy="13976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4" name="图形">
                <a:extLst>
                  <a:ext uri="{FF2B5EF4-FFF2-40B4-BE49-F238E27FC236}">
                    <a16:creationId xmlns:a16="http://schemas.microsoft.com/office/drawing/2014/main" id="{7641D193-D0BA-AA5E-60F1-4F85ECD25012}"/>
                  </a:ext>
                </a:extLst>
              </p:cNvPr>
              <p:cNvSpPr/>
              <p:nvPr userDrawn="1">
                <p:custDataLst>
                  <p:tags r:id="rId27"/>
                </p:custDataLst>
              </p:nvPr>
            </p:nvSpPr>
            <p:spPr>
              <a:xfrm rot="5400000">
                <a:off x="10301671" y="833201"/>
                <a:ext cx="139764" cy="13936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5" name="图形">
                <a:extLst>
                  <a:ext uri="{FF2B5EF4-FFF2-40B4-BE49-F238E27FC236}">
                    <a16:creationId xmlns:a16="http://schemas.microsoft.com/office/drawing/2014/main" id="{7DE7785D-F235-B003-2C3E-4E2A8BE907F7}"/>
                  </a:ext>
                </a:extLst>
              </p:cNvPr>
              <p:cNvSpPr/>
              <p:nvPr userDrawn="1">
                <p:custDataLst>
                  <p:tags r:id="rId28"/>
                </p:custDataLst>
              </p:nvPr>
            </p:nvSpPr>
            <p:spPr>
              <a:xfrm rot="5400000">
                <a:off x="10114055" y="833226"/>
                <a:ext cx="139764" cy="13931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76" name="图形">
            <a:extLst>
              <a:ext uri="{FF2B5EF4-FFF2-40B4-BE49-F238E27FC236}">
                <a16:creationId xmlns:a16="http://schemas.microsoft.com/office/drawing/2014/main" id="{F38D5B82-7BB7-8AC6-A31E-71B4A979E4C1}"/>
              </a:ext>
            </a:extLst>
          </p:cNvPr>
          <p:cNvGrpSpPr/>
          <p:nvPr userDrawn="1"/>
        </p:nvGrpSpPr>
        <p:grpSpPr>
          <a:xfrm>
            <a:off x="1287948" y="2871733"/>
            <a:ext cx="3111448" cy="3111446"/>
            <a:chOff x="3237505" y="64853"/>
            <a:chExt cx="6334758" cy="6334756"/>
          </a:xfrm>
        </p:grpSpPr>
        <p:sp>
          <p:nvSpPr>
            <p:cNvPr id="77" name="图形">
              <a:extLst>
                <a:ext uri="{FF2B5EF4-FFF2-40B4-BE49-F238E27FC236}">
                  <a16:creationId xmlns:a16="http://schemas.microsoft.com/office/drawing/2014/main" id="{FD1E23B2-DC26-FFC2-9492-1F34368D224E}"/>
                </a:ext>
              </a:extLst>
            </p:cNvPr>
            <p:cNvSpPr/>
            <p:nvPr userDrawn="1">
              <p:custDataLst>
                <p:tags r:id="rId22"/>
              </p:custDataLst>
            </p:nvPr>
          </p:nvSpPr>
          <p:spPr>
            <a:xfrm>
              <a:off x="3237505" y="64853"/>
              <a:ext cx="6334758" cy="6334756"/>
            </a:xfrm>
            <a:prstGeom prst="arc">
              <a:avLst>
                <a:gd name="adj1" fmla="val 5951839"/>
                <a:gd name="adj2" fmla="val 4734304"/>
              </a:avLst>
            </a:prstGeom>
            <a:solidFill>
              <a:schemeClr val="accent1">
                <a:alpha val="0"/>
              </a:schemeClr>
            </a:solidFill>
            <a:ln w="76200" cap="rnd">
              <a:solidFill>
                <a:schemeClr val="bg1"/>
              </a:solidFill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8" name="图形">
              <a:extLst>
                <a:ext uri="{FF2B5EF4-FFF2-40B4-BE49-F238E27FC236}">
                  <a16:creationId xmlns:a16="http://schemas.microsoft.com/office/drawing/2014/main" id="{13BF8679-C2C6-C282-B5FF-EFF743477830}"/>
                </a:ext>
              </a:extLst>
            </p:cNvPr>
            <p:cNvSpPr/>
            <p:nvPr userDrawn="1">
              <p:custDataLst>
                <p:tags r:id="rId23"/>
              </p:custDataLst>
            </p:nvPr>
          </p:nvSpPr>
          <p:spPr>
            <a:xfrm>
              <a:off x="3566823" y="394172"/>
              <a:ext cx="5676125" cy="5676121"/>
            </a:xfrm>
            <a:prstGeom prst="arc">
              <a:avLst>
                <a:gd name="adj1" fmla="val 16496349"/>
                <a:gd name="adj2" fmla="val 16113009"/>
              </a:avLst>
            </a:prstGeom>
            <a:solidFill>
              <a:schemeClr val="accent1">
                <a:alpha val="0"/>
              </a:schemeClr>
            </a:solidFill>
            <a:ln w="76200" cap="rnd">
              <a:gradFill>
                <a:gsLst>
                  <a:gs pos="0">
                    <a:srgbClr val="3293F6"/>
                  </a:gs>
                  <a:gs pos="100000">
                    <a:srgbClr val="65E0FA"/>
                  </a:gs>
                </a:gsLst>
                <a:lin ang="5400000" scaled="1"/>
              </a:gradFill>
              <a:prstDash val="sysDot"/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9" name="图形">
              <a:extLst>
                <a:ext uri="{FF2B5EF4-FFF2-40B4-BE49-F238E27FC236}">
                  <a16:creationId xmlns:a16="http://schemas.microsoft.com/office/drawing/2014/main" id="{0EB0324C-5255-DF25-F089-221C67AB6D11}"/>
                </a:ext>
              </a:extLst>
            </p:cNvPr>
            <p:cNvSpPr/>
            <p:nvPr userDrawn="1">
              <p:custDataLst>
                <p:tags r:id="rId24"/>
              </p:custDataLst>
            </p:nvPr>
          </p:nvSpPr>
          <p:spPr>
            <a:xfrm>
              <a:off x="3819634" y="646981"/>
              <a:ext cx="5170500" cy="5170500"/>
            </a:xfrm>
            <a:prstGeom prst="donut">
              <a:avLst>
                <a:gd name="adj" fmla="val 5641"/>
              </a:avLst>
            </a:prstGeom>
            <a:gradFill>
              <a:gsLst>
                <a:gs pos="6000">
                  <a:srgbClr val="3293F6"/>
                </a:gs>
                <a:gs pos="100000">
                  <a:srgbClr val="65E0FA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80" name="图形">
              <a:extLst>
                <a:ext uri="{FF2B5EF4-FFF2-40B4-BE49-F238E27FC236}">
                  <a16:creationId xmlns:a16="http://schemas.microsoft.com/office/drawing/2014/main" id="{8D7C780C-7FBC-2891-CB8E-D7A9168BD12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3891463" y="719466"/>
              <a:ext cx="5026843" cy="5025531"/>
            </a:xfrm>
            <a:custGeom>
              <a:avLst/>
              <a:gdLst>
                <a:gd name="connsiteX0" fmla="*/ 2470013 w 5026843"/>
                <a:gd name="connsiteY0" fmla="*/ 4895919 h 5025531"/>
                <a:gd name="connsiteX1" fmla="*/ 2487522 w 5026843"/>
                <a:gd name="connsiteY1" fmla="*/ 4895919 h 5025531"/>
                <a:gd name="connsiteX2" fmla="*/ 2486214 w 5026843"/>
                <a:gd name="connsiteY2" fmla="*/ 5025531 h 5025531"/>
                <a:gd name="connsiteX3" fmla="*/ 2468051 w 5026843"/>
                <a:gd name="connsiteY3" fmla="*/ 5024877 h 5025531"/>
                <a:gd name="connsiteX4" fmla="*/ 2573686 w 5026843"/>
                <a:gd name="connsiteY4" fmla="*/ 4895264 h 5025531"/>
                <a:gd name="connsiteX5" fmla="*/ 2576955 w 5026843"/>
                <a:gd name="connsiteY5" fmla="*/ 5024222 h 5025531"/>
                <a:gd name="connsiteX6" fmla="*/ 2558794 w 5026843"/>
                <a:gd name="connsiteY6" fmla="*/ 5024876 h 5025531"/>
                <a:gd name="connsiteX7" fmla="*/ 2556178 w 5026843"/>
                <a:gd name="connsiteY7" fmla="*/ 4895918 h 5025531"/>
                <a:gd name="connsiteX8" fmla="*/ 2383774 w 5026843"/>
                <a:gd name="connsiteY8" fmla="*/ 4893302 h 5025531"/>
                <a:gd name="connsiteX9" fmla="*/ 2401284 w 5026843"/>
                <a:gd name="connsiteY9" fmla="*/ 4893956 h 5025531"/>
                <a:gd name="connsiteX10" fmla="*/ 2395471 w 5026843"/>
                <a:gd name="connsiteY10" fmla="*/ 5022914 h 5025531"/>
                <a:gd name="connsiteX11" fmla="*/ 2377308 w 5026843"/>
                <a:gd name="connsiteY11" fmla="*/ 5022260 h 5025531"/>
                <a:gd name="connsiteX12" fmla="*/ 2659270 w 5026843"/>
                <a:gd name="connsiteY12" fmla="*/ 4891996 h 5025531"/>
                <a:gd name="connsiteX13" fmla="*/ 2667044 w 5026843"/>
                <a:gd name="connsiteY13" fmla="*/ 5021027 h 5025531"/>
                <a:gd name="connsiteX14" fmla="*/ 2648881 w 5026843"/>
                <a:gd name="connsiteY14" fmla="*/ 5022262 h 5025531"/>
                <a:gd name="connsiteX15" fmla="*/ 2642415 w 5026843"/>
                <a:gd name="connsiteY15" fmla="*/ 4893304 h 5025531"/>
                <a:gd name="connsiteX16" fmla="*/ 2298264 w 5026843"/>
                <a:gd name="connsiteY16" fmla="*/ 4886836 h 5025531"/>
                <a:gd name="connsiteX17" fmla="*/ 2315119 w 5026843"/>
                <a:gd name="connsiteY17" fmla="*/ 4888144 h 5025531"/>
                <a:gd name="connsiteX18" fmla="*/ 2304730 w 5026843"/>
                <a:gd name="connsiteY18" fmla="*/ 5017102 h 5025531"/>
                <a:gd name="connsiteX19" fmla="*/ 2286567 w 5026843"/>
                <a:gd name="connsiteY19" fmla="*/ 5015140 h 5025531"/>
                <a:gd name="connsiteX20" fmla="*/ 2745434 w 5026843"/>
                <a:gd name="connsiteY20" fmla="*/ 4885530 h 5025531"/>
                <a:gd name="connsiteX21" fmla="*/ 2757785 w 5026843"/>
                <a:gd name="connsiteY21" fmla="*/ 5013834 h 5025531"/>
                <a:gd name="connsiteX22" fmla="*/ 2739622 w 5026843"/>
                <a:gd name="connsiteY22" fmla="*/ 5015142 h 5025531"/>
                <a:gd name="connsiteX23" fmla="*/ 2727925 w 5026843"/>
                <a:gd name="connsiteY23" fmla="*/ 4886838 h 5025531"/>
                <a:gd name="connsiteX24" fmla="*/ 2212681 w 5026843"/>
                <a:gd name="connsiteY24" fmla="*/ 4877101 h 5025531"/>
                <a:gd name="connsiteX25" fmla="*/ 2229537 w 5026843"/>
                <a:gd name="connsiteY25" fmla="*/ 4879063 h 5025531"/>
                <a:gd name="connsiteX26" fmla="*/ 2214643 w 5026843"/>
                <a:gd name="connsiteY26" fmla="*/ 5008019 h 5025531"/>
                <a:gd name="connsiteX27" fmla="*/ 2196480 w 5026843"/>
                <a:gd name="connsiteY27" fmla="*/ 5005476 h 5025531"/>
                <a:gd name="connsiteX28" fmla="*/ 2831018 w 5026843"/>
                <a:gd name="connsiteY28" fmla="*/ 4875139 h 5025531"/>
                <a:gd name="connsiteX29" fmla="*/ 2847873 w 5026843"/>
                <a:gd name="connsiteY29" fmla="*/ 5003516 h 5025531"/>
                <a:gd name="connsiteX30" fmla="*/ 2829710 w 5026843"/>
                <a:gd name="connsiteY30" fmla="*/ 5005477 h 5025531"/>
                <a:gd name="connsiteX31" fmla="*/ 2813509 w 5026843"/>
                <a:gd name="connsiteY31" fmla="*/ 4877101 h 5025531"/>
                <a:gd name="connsiteX32" fmla="*/ 2127170 w 5026843"/>
                <a:gd name="connsiteY32" fmla="*/ 4865477 h 5025531"/>
                <a:gd name="connsiteX33" fmla="*/ 2143954 w 5026843"/>
                <a:gd name="connsiteY33" fmla="*/ 4868020 h 5025531"/>
                <a:gd name="connsiteX34" fmla="*/ 2124555 w 5026843"/>
                <a:gd name="connsiteY34" fmla="*/ 4996394 h 5025531"/>
                <a:gd name="connsiteX35" fmla="*/ 2106391 w 5026843"/>
                <a:gd name="connsiteY35" fmla="*/ 4993125 h 5025531"/>
                <a:gd name="connsiteX36" fmla="*/ 2915876 w 5026843"/>
                <a:gd name="connsiteY36" fmla="*/ 4862209 h 5025531"/>
                <a:gd name="connsiteX37" fmla="*/ 2937308 w 5026843"/>
                <a:gd name="connsiteY37" fmla="*/ 4989857 h 5025531"/>
                <a:gd name="connsiteX38" fmla="*/ 2919799 w 5026843"/>
                <a:gd name="connsiteY38" fmla="*/ 4993127 h 5025531"/>
                <a:gd name="connsiteX39" fmla="*/ 2899021 w 5026843"/>
                <a:gd name="connsiteY39" fmla="*/ 4865478 h 5025531"/>
                <a:gd name="connsiteX40" fmla="*/ 2042893 w 5026843"/>
                <a:gd name="connsiteY40" fmla="*/ 4849857 h 5025531"/>
                <a:gd name="connsiteX41" fmla="*/ 2059748 w 5026843"/>
                <a:gd name="connsiteY41" fmla="*/ 4853127 h 5025531"/>
                <a:gd name="connsiteX42" fmla="*/ 2035119 w 5026843"/>
                <a:gd name="connsiteY42" fmla="*/ 4980195 h 5025531"/>
                <a:gd name="connsiteX43" fmla="*/ 2016956 w 5026843"/>
                <a:gd name="connsiteY43" fmla="*/ 4976926 h 5025531"/>
                <a:gd name="connsiteX44" fmla="*/ 3000806 w 5026843"/>
                <a:gd name="connsiteY44" fmla="*/ 4846660 h 5025531"/>
                <a:gd name="connsiteX45" fmla="*/ 3026743 w 5026843"/>
                <a:gd name="connsiteY45" fmla="*/ 4973656 h 5025531"/>
                <a:gd name="connsiteX46" fmla="*/ 3009234 w 5026843"/>
                <a:gd name="connsiteY46" fmla="*/ 4976925 h 5025531"/>
                <a:gd name="connsiteX47" fmla="*/ 2983950 w 5026843"/>
                <a:gd name="connsiteY47" fmla="*/ 4849857 h 5025531"/>
                <a:gd name="connsiteX48" fmla="*/ 3000806 w 5026843"/>
                <a:gd name="connsiteY48" fmla="*/ 4846660 h 5025531"/>
                <a:gd name="connsiteX49" fmla="*/ 1958618 w 5026843"/>
                <a:gd name="connsiteY49" fmla="*/ 4831113 h 5025531"/>
                <a:gd name="connsiteX50" fmla="*/ 1975473 w 5026843"/>
                <a:gd name="connsiteY50" fmla="*/ 4834963 h 5025531"/>
                <a:gd name="connsiteX51" fmla="*/ 1946340 w 5026843"/>
                <a:gd name="connsiteY51" fmla="*/ 4961378 h 5025531"/>
                <a:gd name="connsiteX52" fmla="*/ 1928831 w 5026843"/>
                <a:gd name="connsiteY52" fmla="*/ 4956801 h 5025531"/>
                <a:gd name="connsiteX53" fmla="*/ 3084428 w 5026843"/>
                <a:gd name="connsiteY53" fmla="*/ 4827190 h 5025531"/>
                <a:gd name="connsiteX54" fmla="*/ 3115524 w 5026843"/>
                <a:gd name="connsiteY54" fmla="*/ 4952951 h 5025531"/>
                <a:gd name="connsiteX55" fmla="*/ 3097360 w 5026843"/>
                <a:gd name="connsiteY55" fmla="*/ 4956802 h 5025531"/>
                <a:gd name="connsiteX56" fmla="*/ 3067573 w 5026843"/>
                <a:gd name="connsiteY56" fmla="*/ 4831113 h 5025531"/>
                <a:gd name="connsiteX57" fmla="*/ 1874995 w 5026843"/>
                <a:gd name="connsiteY57" fmla="*/ 4809681 h 5025531"/>
                <a:gd name="connsiteX58" fmla="*/ 1891851 w 5026843"/>
                <a:gd name="connsiteY58" fmla="*/ 4814258 h 5025531"/>
                <a:gd name="connsiteX59" fmla="*/ 1858140 w 5026843"/>
                <a:gd name="connsiteY59" fmla="*/ 4939365 h 5025531"/>
                <a:gd name="connsiteX60" fmla="*/ 1840631 w 5026843"/>
                <a:gd name="connsiteY60" fmla="*/ 4934134 h 5025531"/>
                <a:gd name="connsiteX61" fmla="*/ 3167395 w 5026843"/>
                <a:gd name="connsiteY61" fmla="*/ 4805175 h 5025531"/>
                <a:gd name="connsiteX62" fmla="*/ 3202995 w 5026843"/>
                <a:gd name="connsiteY62" fmla="*/ 4929627 h 5025531"/>
                <a:gd name="connsiteX63" fmla="*/ 3185558 w 5026843"/>
                <a:gd name="connsiteY63" fmla="*/ 4934132 h 5025531"/>
                <a:gd name="connsiteX64" fmla="*/ 3151194 w 5026843"/>
                <a:gd name="connsiteY64" fmla="*/ 4809679 h 5025531"/>
                <a:gd name="connsiteX65" fmla="*/ 1792683 w 5026843"/>
                <a:gd name="connsiteY65" fmla="*/ 4785706 h 5025531"/>
                <a:gd name="connsiteX66" fmla="*/ 1808885 w 5026843"/>
                <a:gd name="connsiteY66" fmla="*/ 4790937 h 5025531"/>
                <a:gd name="connsiteX67" fmla="*/ 1770669 w 5026843"/>
                <a:gd name="connsiteY67" fmla="*/ 4914736 h 5025531"/>
                <a:gd name="connsiteX68" fmla="*/ 1753813 w 5026843"/>
                <a:gd name="connsiteY68" fmla="*/ 4908851 h 5025531"/>
                <a:gd name="connsiteX69" fmla="*/ 3249710 w 5026843"/>
                <a:gd name="connsiteY69" fmla="*/ 4779894 h 5025531"/>
                <a:gd name="connsiteX70" fmla="*/ 3289886 w 5026843"/>
                <a:gd name="connsiteY70" fmla="*/ 4903039 h 5025531"/>
                <a:gd name="connsiteX71" fmla="*/ 3272377 w 5026843"/>
                <a:gd name="connsiteY71" fmla="*/ 4908852 h 5025531"/>
                <a:gd name="connsiteX72" fmla="*/ 3233509 w 5026843"/>
                <a:gd name="connsiteY72" fmla="*/ 4785706 h 5025531"/>
                <a:gd name="connsiteX73" fmla="*/ 1711022 w 5026843"/>
                <a:gd name="connsiteY73" fmla="*/ 4757881 h 5025531"/>
                <a:gd name="connsiteX74" fmla="*/ 1727224 w 5026843"/>
                <a:gd name="connsiteY74" fmla="*/ 4763693 h 5025531"/>
                <a:gd name="connsiteX75" fmla="*/ 1685085 w 5026843"/>
                <a:gd name="connsiteY75" fmla="*/ 4885530 h 5025531"/>
                <a:gd name="connsiteX76" fmla="*/ 1667649 w 5026843"/>
                <a:gd name="connsiteY76" fmla="*/ 4879717 h 5025531"/>
                <a:gd name="connsiteX77" fmla="*/ 3331371 w 5026843"/>
                <a:gd name="connsiteY77" fmla="*/ 4752648 h 5025531"/>
                <a:gd name="connsiteX78" fmla="*/ 3376053 w 5026843"/>
                <a:gd name="connsiteY78" fmla="*/ 4873903 h 5025531"/>
                <a:gd name="connsiteX79" fmla="*/ 3358616 w 5026843"/>
                <a:gd name="connsiteY79" fmla="*/ 4879715 h 5025531"/>
                <a:gd name="connsiteX80" fmla="*/ 3315169 w 5026843"/>
                <a:gd name="connsiteY80" fmla="*/ 4757879 h 5025531"/>
                <a:gd name="connsiteX81" fmla="*/ 1630667 w 5026843"/>
                <a:gd name="connsiteY81" fmla="*/ 4727366 h 5025531"/>
                <a:gd name="connsiteX82" fmla="*/ 1646869 w 5026843"/>
                <a:gd name="connsiteY82" fmla="*/ 4733905 h 5025531"/>
                <a:gd name="connsiteX83" fmla="*/ 1599572 w 5026843"/>
                <a:gd name="connsiteY83" fmla="*/ 4854433 h 5025531"/>
                <a:gd name="connsiteX84" fmla="*/ 1582717 w 5026843"/>
                <a:gd name="connsiteY84" fmla="*/ 4847313 h 5025531"/>
                <a:gd name="connsiteX85" fmla="*/ 3411723 w 5026843"/>
                <a:gd name="connsiteY85" fmla="*/ 4720900 h 5025531"/>
                <a:gd name="connsiteX86" fmla="*/ 3460327 w 5026843"/>
                <a:gd name="connsiteY86" fmla="*/ 4840847 h 5025531"/>
                <a:gd name="connsiteX87" fmla="*/ 3443471 w 5026843"/>
                <a:gd name="connsiteY87" fmla="*/ 4847313 h 5025531"/>
                <a:gd name="connsiteX88" fmla="*/ 3395521 w 5026843"/>
                <a:gd name="connsiteY88" fmla="*/ 4727366 h 5025531"/>
                <a:gd name="connsiteX89" fmla="*/ 1551623 w 5026843"/>
                <a:gd name="connsiteY89" fmla="*/ 4694311 h 5025531"/>
                <a:gd name="connsiteX90" fmla="*/ 1567170 w 5026843"/>
                <a:gd name="connsiteY90" fmla="*/ 4701504 h 5025531"/>
                <a:gd name="connsiteX91" fmla="*/ 1515951 w 5026843"/>
                <a:gd name="connsiteY91" fmla="*/ 4820071 h 5025531"/>
                <a:gd name="connsiteX92" fmla="*/ 1499096 w 5026843"/>
                <a:gd name="connsiteY92" fmla="*/ 4812297 h 5025531"/>
                <a:gd name="connsiteX93" fmla="*/ 3490770 w 5026843"/>
                <a:gd name="connsiteY93" fmla="*/ 4687190 h 5025531"/>
                <a:gd name="connsiteX94" fmla="*/ 3543950 w 5026843"/>
                <a:gd name="connsiteY94" fmla="*/ 4805176 h 5025531"/>
                <a:gd name="connsiteX95" fmla="*/ 3527095 w 5026843"/>
                <a:gd name="connsiteY95" fmla="*/ 4812296 h 5025531"/>
                <a:gd name="connsiteX96" fmla="*/ 3475222 w 5026843"/>
                <a:gd name="connsiteY96" fmla="*/ 4694310 h 5025531"/>
                <a:gd name="connsiteX97" fmla="*/ 1473161 w 5026843"/>
                <a:gd name="connsiteY97" fmla="*/ 4658057 h 5025531"/>
                <a:gd name="connsiteX98" fmla="*/ 1488709 w 5026843"/>
                <a:gd name="connsiteY98" fmla="*/ 4665831 h 5025531"/>
                <a:gd name="connsiteX99" fmla="*/ 1432984 w 5026843"/>
                <a:gd name="connsiteY99" fmla="*/ 4782510 h 5025531"/>
                <a:gd name="connsiteX100" fmla="*/ 1416782 w 5026843"/>
                <a:gd name="connsiteY100" fmla="*/ 4774736 h 5025531"/>
                <a:gd name="connsiteX101" fmla="*/ 3568579 w 5026843"/>
                <a:gd name="connsiteY101" fmla="*/ 4650283 h 5025531"/>
                <a:gd name="connsiteX102" fmla="*/ 3625611 w 5026843"/>
                <a:gd name="connsiteY102" fmla="*/ 4766309 h 5025531"/>
                <a:gd name="connsiteX103" fmla="*/ 3610064 w 5026843"/>
                <a:gd name="connsiteY103" fmla="*/ 4774736 h 5025531"/>
                <a:gd name="connsiteX104" fmla="*/ 3553031 w 5026843"/>
                <a:gd name="connsiteY104" fmla="*/ 4658057 h 5025531"/>
                <a:gd name="connsiteX105" fmla="*/ 1396730 w 5026843"/>
                <a:gd name="connsiteY105" fmla="*/ 4619187 h 5025531"/>
                <a:gd name="connsiteX106" fmla="*/ 1411623 w 5026843"/>
                <a:gd name="connsiteY106" fmla="*/ 4626961 h 5025531"/>
                <a:gd name="connsiteX107" fmla="*/ 1351976 w 5026843"/>
                <a:gd name="connsiteY107" fmla="*/ 4741678 h 5025531"/>
                <a:gd name="connsiteX108" fmla="*/ 1335775 w 5026843"/>
                <a:gd name="connsiteY108" fmla="*/ 4733251 h 5025531"/>
                <a:gd name="connsiteX109" fmla="*/ 3645081 w 5026843"/>
                <a:gd name="connsiteY109" fmla="*/ 4611415 h 5025531"/>
                <a:gd name="connsiteX110" fmla="*/ 3706617 w 5026843"/>
                <a:gd name="connsiteY110" fmla="*/ 4724824 h 5025531"/>
                <a:gd name="connsiteX111" fmla="*/ 3690415 w 5026843"/>
                <a:gd name="connsiteY111" fmla="*/ 4733251 h 5025531"/>
                <a:gd name="connsiteX112" fmla="*/ 3630114 w 5026843"/>
                <a:gd name="connsiteY112" fmla="*/ 4619189 h 5025531"/>
                <a:gd name="connsiteX113" fmla="*/ 1321534 w 5026843"/>
                <a:gd name="connsiteY113" fmla="*/ 4577051 h 5025531"/>
                <a:gd name="connsiteX114" fmla="*/ 1336427 w 5026843"/>
                <a:gd name="connsiteY114" fmla="*/ 4585478 h 5025531"/>
                <a:gd name="connsiteX115" fmla="*/ 1272276 w 5026843"/>
                <a:gd name="connsiteY115" fmla="*/ 4698233 h 5025531"/>
                <a:gd name="connsiteX116" fmla="*/ 1256729 w 5026843"/>
                <a:gd name="connsiteY116" fmla="*/ 4689152 h 5025531"/>
                <a:gd name="connsiteX117" fmla="*/ 3719621 w 5026843"/>
                <a:gd name="connsiteY117" fmla="*/ 4568622 h 5025531"/>
                <a:gd name="connsiteX118" fmla="*/ 3785662 w 5026843"/>
                <a:gd name="connsiteY118" fmla="*/ 4680069 h 5025531"/>
                <a:gd name="connsiteX119" fmla="*/ 3769460 w 5026843"/>
                <a:gd name="connsiteY119" fmla="*/ 4689151 h 5025531"/>
                <a:gd name="connsiteX120" fmla="*/ 3704655 w 5026843"/>
                <a:gd name="connsiteY120" fmla="*/ 4577049 h 5025531"/>
                <a:gd name="connsiteX121" fmla="*/ 1247649 w 5026843"/>
                <a:gd name="connsiteY121" fmla="*/ 4532950 h 5025531"/>
                <a:gd name="connsiteX122" fmla="*/ 1261889 w 5026843"/>
                <a:gd name="connsiteY122" fmla="*/ 4542032 h 5025531"/>
                <a:gd name="connsiteX123" fmla="*/ 1193814 w 5026843"/>
                <a:gd name="connsiteY123" fmla="*/ 4652243 h 5025531"/>
                <a:gd name="connsiteX124" fmla="*/ 1178920 w 5026843"/>
                <a:gd name="connsiteY124" fmla="*/ 4642508 h 5025531"/>
                <a:gd name="connsiteX125" fmla="*/ 3793507 w 5026843"/>
                <a:gd name="connsiteY125" fmla="*/ 4523215 h 5025531"/>
                <a:gd name="connsiteX126" fmla="*/ 3862817 w 5026843"/>
                <a:gd name="connsiteY126" fmla="*/ 4632773 h 5025531"/>
                <a:gd name="connsiteX127" fmla="*/ 3847269 w 5026843"/>
                <a:gd name="connsiteY127" fmla="*/ 4642508 h 5025531"/>
                <a:gd name="connsiteX128" fmla="*/ 3778541 w 5026843"/>
                <a:gd name="connsiteY128" fmla="*/ 4532950 h 5025531"/>
                <a:gd name="connsiteX129" fmla="*/ 1175070 w 5026843"/>
                <a:gd name="connsiteY129" fmla="*/ 4486307 h 5025531"/>
                <a:gd name="connsiteX130" fmla="*/ 1189309 w 5026843"/>
                <a:gd name="connsiteY130" fmla="*/ 4495388 h 5025531"/>
                <a:gd name="connsiteX131" fmla="*/ 1117384 w 5026843"/>
                <a:gd name="connsiteY131" fmla="*/ 4602985 h 5025531"/>
                <a:gd name="connsiteX132" fmla="*/ 1102418 w 5026843"/>
                <a:gd name="connsiteY132" fmla="*/ 4593250 h 5025531"/>
                <a:gd name="connsiteX133" fmla="*/ 3865434 w 5026843"/>
                <a:gd name="connsiteY133" fmla="*/ 4475918 h 5025531"/>
                <a:gd name="connsiteX134" fmla="*/ 3938666 w 5026843"/>
                <a:gd name="connsiteY134" fmla="*/ 4582862 h 5025531"/>
                <a:gd name="connsiteX135" fmla="*/ 3923773 w 5026843"/>
                <a:gd name="connsiteY135" fmla="*/ 4593251 h 5025531"/>
                <a:gd name="connsiteX136" fmla="*/ 3851194 w 5026843"/>
                <a:gd name="connsiteY136" fmla="*/ 4486307 h 5025531"/>
                <a:gd name="connsiteX137" fmla="*/ 1105034 w 5026843"/>
                <a:gd name="connsiteY137" fmla="*/ 4436397 h 5025531"/>
                <a:gd name="connsiteX138" fmla="*/ 1119274 w 5026843"/>
                <a:gd name="connsiteY138" fmla="*/ 4446132 h 5025531"/>
                <a:gd name="connsiteX139" fmla="*/ 1043498 w 5026843"/>
                <a:gd name="connsiteY139" fmla="*/ 4551113 h 5025531"/>
                <a:gd name="connsiteX140" fmla="*/ 1028532 w 5026843"/>
                <a:gd name="connsiteY140" fmla="*/ 4540724 h 5025531"/>
                <a:gd name="connsiteX141" fmla="*/ 3935398 w 5026843"/>
                <a:gd name="connsiteY141" fmla="*/ 4426008 h 5025531"/>
                <a:gd name="connsiteX142" fmla="*/ 4012553 w 5026843"/>
                <a:gd name="connsiteY142" fmla="*/ 4529754 h 5025531"/>
                <a:gd name="connsiteX143" fmla="*/ 3997660 w 5026843"/>
                <a:gd name="connsiteY143" fmla="*/ 4540725 h 5025531"/>
                <a:gd name="connsiteX144" fmla="*/ 3921158 w 5026843"/>
                <a:gd name="connsiteY144" fmla="*/ 4436397 h 5025531"/>
                <a:gd name="connsiteX145" fmla="*/ 1036960 w 5026843"/>
                <a:gd name="connsiteY145" fmla="*/ 4383869 h 5025531"/>
                <a:gd name="connsiteX146" fmla="*/ 1050618 w 5026843"/>
                <a:gd name="connsiteY146" fmla="*/ 4394259 h 5025531"/>
                <a:gd name="connsiteX147" fmla="*/ 970846 w 5026843"/>
                <a:gd name="connsiteY147" fmla="*/ 4496698 h 5025531"/>
                <a:gd name="connsiteX148" fmla="*/ 956606 w 5026843"/>
                <a:gd name="connsiteY148" fmla="*/ 4485655 h 5025531"/>
                <a:gd name="connsiteX149" fmla="*/ 4002818 w 5026843"/>
                <a:gd name="connsiteY149" fmla="*/ 4372899 h 5025531"/>
                <a:gd name="connsiteX150" fmla="*/ 4083825 w 5026843"/>
                <a:gd name="connsiteY150" fmla="*/ 4473958 h 5025531"/>
                <a:gd name="connsiteX151" fmla="*/ 4069585 w 5026843"/>
                <a:gd name="connsiteY151" fmla="*/ 4485655 h 5025531"/>
                <a:gd name="connsiteX152" fmla="*/ 3989886 w 5026843"/>
                <a:gd name="connsiteY152" fmla="*/ 4383869 h 5025531"/>
                <a:gd name="connsiteX153" fmla="*/ 970191 w 5026843"/>
                <a:gd name="connsiteY153" fmla="*/ 4329452 h 5025531"/>
                <a:gd name="connsiteX154" fmla="*/ 983195 w 5026843"/>
                <a:gd name="connsiteY154" fmla="*/ 4340495 h 5025531"/>
                <a:gd name="connsiteX155" fmla="*/ 900228 w 5026843"/>
                <a:gd name="connsiteY155" fmla="*/ 4439592 h 5025531"/>
                <a:gd name="connsiteX156" fmla="*/ 886642 w 5026843"/>
                <a:gd name="connsiteY156" fmla="*/ 4427967 h 5025531"/>
                <a:gd name="connsiteX157" fmla="*/ 4068931 w 5026843"/>
                <a:gd name="connsiteY157" fmla="*/ 4317755 h 5025531"/>
                <a:gd name="connsiteX158" fmla="*/ 4153860 w 5026843"/>
                <a:gd name="connsiteY158" fmla="*/ 4416271 h 5025531"/>
                <a:gd name="connsiteX159" fmla="*/ 4140202 w 5026843"/>
                <a:gd name="connsiteY159" fmla="*/ 4427968 h 5025531"/>
                <a:gd name="connsiteX160" fmla="*/ 4055999 w 5026843"/>
                <a:gd name="connsiteY160" fmla="*/ 4329452 h 5025531"/>
                <a:gd name="connsiteX161" fmla="*/ 905387 w 5026843"/>
                <a:gd name="connsiteY161" fmla="*/ 4272421 h 5025531"/>
                <a:gd name="connsiteX162" fmla="*/ 917738 w 5026843"/>
                <a:gd name="connsiteY162" fmla="*/ 4284045 h 5025531"/>
                <a:gd name="connsiteX163" fmla="*/ 831500 w 5026843"/>
                <a:gd name="connsiteY163" fmla="*/ 4380671 h 5025531"/>
                <a:gd name="connsiteX164" fmla="*/ 817914 w 5026843"/>
                <a:gd name="connsiteY164" fmla="*/ 4368321 h 5025531"/>
                <a:gd name="connsiteX165" fmla="*/ 4133735 w 5026843"/>
                <a:gd name="connsiteY165" fmla="*/ 4260724 h 5025531"/>
                <a:gd name="connsiteX166" fmla="*/ 4221209 w 5026843"/>
                <a:gd name="connsiteY166" fmla="*/ 4356043 h 5025531"/>
                <a:gd name="connsiteX167" fmla="*/ 4208276 w 5026843"/>
                <a:gd name="connsiteY167" fmla="*/ 4368321 h 5025531"/>
                <a:gd name="connsiteX168" fmla="*/ 4120803 w 5026843"/>
                <a:gd name="connsiteY168" fmla="*/ 4272421 h 5025531"/>
                <a:gd name="connsiteX169" fmla="*/ 843196 w 5026843"/>
                <a:gd name="connsiteY169" fmla="*/ 4213427 h 5025531"/>
                <a:gd name="connsiteX170" fmla="*/ 855474 w 5026843"/>
                <a:gd name="connsiteY170" fmla="*/ 4225124 h 5025531"/>
                <a:gd name="connsiteX171" fmla="*/ 765386 w 5026843"/>
                <a:gd name="connsiteY171" fmla="*/ 4318409 h 5025531"/>
                <a:gd name="connsiteX172" fmla="*/ 752454 w 5026843"/>
                <a:gd name="connsiteY172" fmla="*/ 4305477 h 5025531"/>
                <a:gd name="connsiteX173" fmla="*/ 4195999 w 5026843"/>
                <a:gd name="connsiteY173" fmla="*/ 4201149 h 5025531"/>
                <a:gd name="connsiteX174" fmla="*/ 4287322 w 5026843"/>
                <a:gd name="connsiteY174" fmla="*/ 4293126 h 5025531"/>
                <a:gd name="connsiteX175" fmla="*/ 4274390 w 5026843"/>
                <a:gd name="connsiteY175" fmla="*/ 4305476 h 5025531"/>
                <a:gd name="connsiteX176" fmla="*/ 4183648 w 5026843"/>
                <a:gd name="connsiteY176" fmla="*/ 4213427 h 5025531"/>
                <a:gd name="connsiteX177" fmla="*/ 782896 w 5026843"/>
                <a:gd name="connsiteY177" fmla="*/ 4151893 h 5025531"/>
                <a:gd name="connsiteX178" fmla="*/ 794593 w 5026843"/>
                <a:gd name="connsiteY178" fmla="*/ 4164171 h 5025531"/>
                <a:gd name="connsiteX179" fmla="*/ 701235 w 5026843"/>
                <a:gd name="connsiteY179" fmla="*/ 4253605 h 5025531"/>
                <a:gd name="connsiteX180" fmla="*/ 688957 w 5026843"/>
                <a:gd name="connsiteY180" fmla="*/ 4240673 h 5025531"/>
                <a:gd name="connsiteX181" fmla="*/ 4255572 w 5026843"/>
                <a:gd name="connsiteY181" fmla="*/ 4139541 h 5025531"/>
                <a:gd name="connsiteX182" fmla="*/ 4350238 w 5026843"/>
                <a:gd name="connsiteY182" fmla="*/ 4227668 h 5025531"/>
                <a:gd name="connsiteX183" fmla="*/ 4337233 w 5026843"/>
                <a:gd name="connsiteY183" fmla="*/ 4240673 h 5025531"/>
                <a:gd name="connsiteX184" fmla="*/ 4243294 w 5026843"/>
                <a:gd name="connsiteY184" fmla="*/ 4151892 h 5025531"/>
                <a:gd name="connsiteX185" fmla="*/ 724557 w 5026843"/>
                <a:gd name="connsiteY185" fmla="*/ 4088322 h 5025531"/>
                <a:gd name="connsiteX186" fmla="*/ 735600 w 5026843"/>
                <a:gd name="connsiteY186" fmla="*/ 4101327 h 5025531"/>
                <a:gd name="connsiteX187" fmla="*/ 639700 w 5026843"/>
                <a:gd name="connsiteY187" fmla="*/ 4187492 h 5025531"/>
                <a:gd name="connsiteX188" fmla="*/ 627349 w 5026843"/>
                <a:gd name="connsiteY188" fmla="*/ 4173906 h 5025531"/>
                <a:gd name="connsiteX189" fmla="*/ 4312603 w 5026843"/>
                <a:gd name="connsiteY189" fmla="*/ 4075390 h 5025531"/>
                <a:gd name="connsiteX190" fmla="*/ 4410465 w 5026843"/>
                <a:gd name="connsiteY190" fmla="*/ 4160319 h 5025531"/>
                <a:gd name="connsiteX191" fmla="*/ 4398840 w 5026843"/>
                <a:gd name="connsiteY191" fmla="*/ 4173905 h 5025531"/>
                <a:gd name="connsiteX192" fmla="*/ 4301633 w 5026843"/>
                <a:gd name="connsiteY192" fmla="*/ 4088322 h 5025531"/>
                <a:gd name="connsiteX193" fmla="*/ 668833 w 5026843"/>
                <a:gd name="connsiteY193" fmla="*/ 4022863 h 5025531"/>
                <a:gd name="connsiteX194" fmla="*/ 679876 w 5026843"/>
                <a:gd name="connsiteY194" fmla="*/ 4035868 h 5025531"/>
                <a:gd name="connsiteX195" fmla="*/ 580052 w 5026843"/>
                <a:gd name="connsiteY195" fmla="*/ 4118835 h 5025531"/>
                <a:gd name="connsiteX196" fmla="*/ 568355 w 5026843"/>
                <a:gd name="connsiteY196" fmla="*/ 4105177 h 5025531"/>
                <a:gd name="connsiteX197" fmla="*/ 4368401 w 5026843"/>
                <a:gd name="connsiteY197" fmla="*/ 4009276 h 5025531"/>
                <a:gd name="connsiteX198" fmla="*/ 4468806 w 5026843"/>
                <a:gd name="connsiteY198" fmla="*/ 4090935 h 5025531"/>
                <a:gd name="connsiteX199" fmla="*/ 4457835 w 5026843"/>
                <a:gd name="connsiteY199" fmla="*/ 4105175 h 5025531"/>
                <a:gd name="connsiteX200" fmla="*/ 4358012 w 5026843"/>
                <a:gd name="connsiteY200" fmla="*/ 4022862 h 5025531"/>
                <a:gd name="connsiteX201" fmla="*/ 615068 w 5026843"/>
                <a:gd name="connsiteY201" fmla="*/ 3955516 h 5025531"/>
                <a:gd name="connsiteX202" fmla="*/ 626039 w 5026843"/>
                <a:gd name="connsiteY202" fmla="*/ 3968448 h 5025531"/>
                <a:gd name="connsiteX203" fmla="*/ 523673 w 5026843"/>
                <a:gd name="connsiteY203" fmla="*/ 4047493 h 5025531"/>
                <a:gd name="connsiteX204" fmla="*/ 512630 w 5026843"/>
                <a:gd name="connsiteY204" fmla="*/ 4033253 h 5025531"/>
                <a:gd name="connsiteX205" fmla="*/ 4421510 w 5026843"/>
                <a:gd name="connsiteY205" fmla="*/ 3941856 h 5025531"/>
                <a:gd name="connsiteX206" fmla="*/ 4525183 w 5026843"/>
                <a:gd name="connsiteY206" fmla="*/ 4019012 h 5025531"/>
                <a:gd name="connsiteX207" fmla="*/ 4514213 w 5026843"/>
                <a:gd name="connsiteY207" fmla="*/ 4033252 h 5025531"/>
                <a:gd name="connsiteX208" fmla="*/ 4411121 w 5026843"/>
                <a:gd name="connsiteY208" fmla="*/ 3955515 h 5025531"/>
                <a:gd name="connsiteX209" fmla="*/ 564505 w 5026843"/>
                <a:gd name="connsiteY209" fmla="*/ 3885479 h 5025531"/>
                <a:gd name="connsiteX210" fmla="*/ 574894 w 5026843"/>
                <a:gd name="connsiteY210" fmla="*/ 3899719 h 5025531"/>
                <a:gd name="connsiteX211" fmla="*/ 469186 w 5026843"/>
                <a:gd name="connsiteY211" fmla="*/ 3974915 h 5025531"/>
                <a:gd name="connsiteX212" fmla="*/ 458870 w 5026843"/>
                <a:gd name="connsiteY212" fmla="*/ 3960021 h 5025531"/>
                <a:gd name="connsiteX213" fmla="*/ 4471422 w 5026843"/>
                <a:gd name="connsiteY213" fmla="*/ 3871893 h 5025531"/>
                <a:gd name="connsiteX214" fmla="*/ 4577711 w 5026843"/>
                <a:gd name="connsiteY214" fmla="*/ 3945127 h 5025531"/>
                <a:gd name="connsiteX215" fmla="*/ 4567322 w 5026843"/>
                <a:gd name="connsiteY215" fmla="*/ 3960020 h 5025531"/>
                <a:gd name="connsiteX216" fmla="*/ 4461686 w 5026843"/>
                <a:gd name="connsiteY216" fmla="*/ 3885479 h 5025531"/>
                <a:gd name="connsiteX217" fmla="*/ 516555 w 5026843"/>
                <a:gd name="connsiteY217" fmla="*/ 3814208 h 5025531"/>
                <a:gd name="connsiteX218" fmla="*/ 525636 w 5026843"/>
                <a:gd name="connsiteY218" fmla="*/ 3829101 h 5025531"/>
                <a:gd name="connsiteX219" fmla="*/ 418038 w 5026843"/>
                <a:gd name="connsiteY219" fmla="*/ 3900373 h 5025531"/>
                <a:gd name="connsiteX220" fmla="*/ 407649 w 5026843"/>
                <a:gd name="connsiteY220" fmla="*/ 3885479 h 5025531"/>
                <a:gd name="connsiteX221" fmla="*/ 4519370 w 5026843"/>
                <a:gd name="connsiteY221" fmla="*/ 3799894 h 5025531"/>
                <a:gd name="connsiteX222" fmla="*/ 4628275 w 5026843"/>
                <a:gd name="connsiteY222" fmla="*/ 3869930 h 5025531"/>
                <a:gd name="connsiteX223" fmla="*/ 4618540 w 5026843"/>
                <a:gd name="connsiteY223" fmla="*/ 3885478 h 5025531"/>
                <a:gd name="connsiteX224" fmla="*/ 4510288 w 5026843"/>
                <a:gd name="connsiteY224" fmla="*/ 3814207 h 5025531"/>
                <a:gd name="connsiteX225" fmla="*/ 469839 w 5026843"/>
                <a:gd name="connsiteY225" fmla="*/ 3741627 h 5025531"/>
                <a:gd name="connsiteX226" fmla="*/ 478921 w 5026843"/>
                <a:gd name="connsiteY226" fmla="*/ 3756520 h 5025531"/>
                <a:gd name="connsiteX227" fmla="*/ 368781 w 5026843"/>
                <a:gd name="connsiteY227" fmla="*/ 3823941 h 5025531"/>
                <a:gd name="connsiteX228" fmla="*/ 359046 w 5026843"/>
                <a:gd name="connsiteY228" fmla="*/ 3808321 h 5025531"/>
                <a:gd name="connsiteX229" fmla="*/ 4564779 w 5026843"/>
                <a:gd name="connsiteY229" fmla="*/ 3726662 h 5025531"/>
                <a:gd name="connsiteX230" fmla="*/ 4676226 w 5026843"/>
                <a:gd name="connsiteY230" fmla="*/ 3792775 h 5025531"/>
                <a:gd name="connsiteX231" fmla="*/ 4667145 w 5026843"/>
                <a:gd name="connsiteY231" fmla="*/ 3808323 h 5025531"/>
                <a:gd name="connsiteX232" fmla="*/ 4556352 w 5026843"/>
                <a:gd name="connsiteY232" fmla="*/ 3741628 h 5025531"/>
                <a:gd name="connsiteX233" fmla="*/ 427119 w 5026843"/>
                <a:gd name="connsiteY233" fmla="*/ 3667087 h 5025531"/>
                <a:gd name="connsiteX234" fmla="*/ 435546 w 5026843"/>
                <a:gd name="connsiteY234" fmla="*/ 3681980 h 5025531"/>
                <a:gd name="connsiteX235" fmla="*/ 323373 w 5026843"/>
                <a:gd name="connsiteY235" fmla="*/ 3745477 h 5025531"/>
                <a:gd name="connsiteX236" fmla="*/ 314291 w 5026843"/>
                <a:gd name="connsiteY236" fmla="*/ 3729929 h 5025531"/>
                <a:gd name="connsiteX237" fmla="*/ 4607497 w 5026843"/>
                <a:gd name="connsiteY237" fmla="*/ 3652122 h 5025531"/>
                <a:gd name="connsiteX238" fmla="*/ 4721560 w 5026843"/>
                <a:gd name="connsiteY238" fmla="*/ 3714386 h 5025531"/>
                <a:gd name="connsiteX239" fmla="*/ 4712551 w 5026843"/>
                <a:gd name="connsiteY239" fmla="*/ 3729933 h 5025531"/>
                <a:gd name="connsiteX240" fmla="*/ 4599069 w 5026843"/>
                <a:gd name="connsiteY240" fmla="*/ 3667089 h 5025531"/>
                <a:gd name="connsiteX241" fmla="*/ 386945 w 5026843"/>
                <a:gd name="connsiteY241" fmla="*/ 3591239 h 5025531"/>
                <a:gd name="connsiteX242" fmla="*/ 394719 w 5026843"/>
                <a:gd name="connsiteY242" fmla="*/ 3606132 h 5025531"/>
                <a:gd name="connsiteX243" fmla="*/ 280001 w 5026843"/>
                <a:gd name="connsiteY243" fmla="*/ 3665779 h 5025531"/>
                <a:gd name="connsiteX244" fmla="*/ 271574 w 5026843"/>
                <a:gd name="connsiteY244" fmla="*/ 3649578 h 5025531"/>
                <a:gd name="connsiteX245" fmla="*/ 4647091 w 5026843"/>
                <a:gd name="connsiteY245" fmla="*/ 3575692 h 5025531"/>
                <a:gd name="connsiteX246" fmla="*/ 4763044 w 5026843"/>
                <a:gd name="connsiteY246" fmla="*/ 3633377 h 5025531"/>
                <a:gd name="connsiteX247" fmla="*/ 4754617 w 5026843"/>
                <a:gd name="connsiteY247" fmla="*/ 3649578 h 5025531"/>
                <a:gd name="connsiteX248" fmla="*/ 4639318 w 5026843"/>
                <a:gd name="connsiteY248" fmla="*/ 3591239 h 5025531"/>
                <a:gd name="connsiteX249" fmla="*/ 349312 w 5026843"/>
                <a:gd name="connsiteY249" fmla="*/ 3513430 h 5025531"/>
                <a:gd name="connsiteX250" fmla="*/ 356432 w 5026843"/>
                <a:gd name="connsiteY250" fmla="*/ 3528978 h 5025531"/>
                <a:gd name="connsiteX251" fmla="*/ 239752 w 5026843"/>
                <a:gd name="connsiteY251" fmla="*/ 3584775 h 5025531"/>
                <a:gd name="connsiteX252" fmla="*/ 231978 w 5026843"/>
                <a:gd name="connsiteY252" fmla="*/ 3567920 h 5025531"/>
                <a:gd name="connsiteX253" fmla="*/ 4683999 w 5026843"/>
                <a:gd name="connsiteY253" fmla="*/ 3497881 h 5025531"/>
                <a:gd name="connsiteX254" fmla="*/ 4801985 w 5026843"/>
                <a:gd name="connsiteY254" fmla="*/ 3551716 h 5025531"/>
                <a:gd name="connsiteX255" fmla="*/ 4794211 w 5026843"/>
                <a:gd name="connsiteY255" fmla="*/ 3567917 h 5025531"/>
                <a:gd name="connsiteX256" fmla="*/ 4676880 w 5026843"/>
                <a:gd name="connsiteY256" fmla="*/ 3513429 h 5025531"/>
                <a:gd name="connsiteX257" fmla="*/ 314292 w 5026843"/>
                <a:gd name="connsiteY257" fmla="*/ 3435038 h 5025531"/>
                <a:gd name="connsiteX258" fmla="*/ 320830 w 5026843"/>
                <a:gd name="connsiteY258" fmla="*/ 3450586 h 5025531"/>
                <a:gd name="connsiteX259" fmla="*/ 202191 w 5026843"/>
                <a:gd name="connsiteY259" fmla="*/ 3501806 h 5025531"/>
                <a:gd name="connsiteX260" fmla="*/ 195071 w 5026843"/>
                <a:gd name="connsiteY260" fmla="*/ 3484951 h 5025531"/>
                <a:gd name="connsiteX261" fmla="*/ 4718364 w 5026843"/>
                <a:gd name="connsiteY261" fmla="*/ 3418837 h 5025531"/>
                <a:gd name="connsiteX262" fmla="*/ 4838238 w 5026843"/>
                <a:gd name="connsiteY262" fmla="*/ 3468096 h 5025531"/>
                <a:gd name="connsiteX263" fmla="*/ 4831119 w 5026843"/>
                <a:gd name="connsiteY263" fmla="*/ 3484951 h 5025531"/>
                <a:gd name="connsiteX264" fmla="*/ 4711898 w 5026843"/>
                <a:gd name="connsiteY264" fmla="*/ 3435039 h 5025531"/>
                <a:gd name="connsiteX265" fmla="*/ 282543 w 5026843"/>
                <a:gd name="connsiteY265" fmla="*/ 3354686 h 5025531"/>
                <a:gd name="connsiteX266" fmla="*/ 289009 w 5026843"/>
                <a:gd name="connsiteY266" fmla="*/ 3370887 h 5025531"/>
                <a:gd name="connsiteX267" fmla="*/ 168481 w 5026843"/>
                <a:gd name="connsiteY267" fmla="*/ 3417530 h 5025531"/>
                <a:gd name="connsiteX268" fmla="*/ 161361 w 5026843"/>
                <a:gd name="connsiteY268" fmla="*/ 3400674 h 5025531"/>
                <a:gd name="connsiteX269" fmla="*/ 4750112 w 5026843"/>
                <a:gd name="connsiteY269" fmla="*/ 3339139 h 5025531"/>
                <a:gd name="connsiteX270" fmla="*/ 4871294 w 5026843"/>
                <a:gd name="connsiteY270" fmla="*/ 3383819 h 5025531"/>
                <a:gd name="connsiteX271" fmla="*/ 4864828 w 5026843"/>
                <a:gd name="connsiteY271" fmla="*/ 3400674 h 5025531"/>
                <a:gd name="connsiteX272" fmla="*/ 4743646 w 5026843"/>
                <a:gd name="connsiteY272" fmla="*/ 3354686 h 5025531"/>
                <a:gd name="connsiteX273" fmla="*/ 254064 w 5026843"/>
                <a:gd name="connsiteY273" fmla="*/ 3273679 h 5025531"/>
                <a:gd name="connsiteX274" fmla="*/ 259222 w 5026843"/>
                <a:gd name="connsiteY274" fmla="*/ 3289880 h 5025531"/>
                <a:gd name="connsiteX275" fmla="*/ 137386 w 5026843"/>
                <a:gd name="connsiteY275" fmla="*/ 3332599 h 5025531"/>
                <a:gd name="connsiteX276" fmla="*/ 131574 w 5026843"/>
                <a:gd name="connsiteY276" fmla="*/ 3315163 h 5025531"/>
                <a:gd name="connsiteX277" fmla="*/ 4778010 w 5026843"/>
                <a:gd name="connsiteY277" fmla="*/ 3257478 h 5025531"/>
                <a:gd name="connsiteX278" fmla="*/ 4901155 w 5026843"/>
                <a:gd name="connsiteY278" fmla="*/ 3297654 h 5025531"/>
                <a:gd name="connsiteX279" fmla="*/ 4895270 w 5026843"/>
                <a:gd name="connsiteY279" fmla="*/ 3315163 h 5025531"/>
                <a:gd name="connsiteX280" fmla="*/ 4772125 w 5026843"/>
                <a:gd name="connsiteY280" fmla="*/ 3273679 h 5025531"/>
                <a:gd name="connsiteX281" fmla="*/ 228128 w 5026843"/>
                <a:gd name="connsiteY281" fmla="*/ 3192018 h 5025531"/>
                <a:gd name="connsiteX282" fmla="*/ 232632 w 5026843"/>
                <a:gd name="connsiteY282" fmla="*/ 3208219 h 5025531"/>
                <a:gd name="connsiteX283" fmla="*/ 108833 w 5026843"/>
                <a:gd name="connsiteY283" fmla="*/ 3246435 h 5025531"/>
                <a:gd name="connsiteX284" fmla="*/ 103675 w 5026843"/>
                <a:gd name="connsiteY284" fmla="*/ 3228926 h 5025531"/>
                <a:gd name="connsiteX285" fmla="*/ 4803294 w 5026843"/>
                <a:gd name="connsiteY285" fmla="*/ 3175164 h 5025531"/>
                <a:gd name="connsiteX286" fmla="*/ 4927674 w 5026843"/>
                <a:gd name="connsiteY286" fmla="*/ 3211417 h 5025531"/>
                <a:gd name="connsiteX287" fmla="*/ 4922516 w 5026843"/>
                <a:gd name="connsiteY287" fmla="*/ 3228926 h 5025531"/>
                <a:gd name="connsiteX288" fmla="*/ 4798717 w 5026843"/>
                <a:gd name="connsiteY288" fmla="*/ 3192019 h 5025531"/>
                <a:gd name="connsiteX289" fmla="*/ 204153 w 5026843"/>
                <a:gd name="connsiteY289" fmla="*/ 3109050 h 5025531"/>
                <a:gd name="connsiteX290" fmla="*/ 208657 w 5026843"/>
                <a:gd name="connsiteY290" fmla="*/ 3125905 h 5025531"/>
                <a:gd name="connsiteX291" fmla="*/ 83551 w 5026843"/>
                <a:gd name="connsiteY291" fmla="*/ 3158960 h 5025531"/>
                <a:gd name="connsiteX292" fmla="*/ 79046 w 5026843"/>
                <a:gd name="connsiteY292" fmla="*/ 3141452 h 5025531"/>
                <a:gd name="connsiteX293" fmla="*/ 4825961 w 5026843"/>
                <a:gd name="connsiteY293" fmla="*/ 3092195 h 5025531"/>
                <a:gd name="connsiteX294" fmla="*/ 4951649 w 5026843"/>
                <a:gd name="connsiteY294" fmla="*/ 3123945 h 5025531"/>
                <a:gd name="connsiteX295" fmla="*/ 4947145 w 5026843"/>
                <a:gd name="connsiteY295" fmla="*/ 3141454 h 5025531"/>
                <a:gd name="connsiteX296" fmla="*/ 4822038 w 5026843"/>
                <a:gd name="connsiteY296" fmla="*/ 3109050 h 5025531"/>
                <a:gd name="connsiteX297" fmla="*/ 184681 w 5026843"/>
                <a:gd name="connsiteY297" fmla="*/ 3025429 h 5025531"/>
                <a:gd name="connsiteX298" fmla="*/ 188604 w 5026843"/>
                <a:gd name="connsiteY298" fmla="*/ 3042284 h 5025531"/>
                <a:gd name="connsiteX299" fmla="*/ 62843 w 5026843"/>
                <a:gd name="connsiteY299" fmla="*/ 3070763 h 5025531"/>
                <a:gd name="connsiteX300" fmla="*/ 58339 w 5026843"/>
                <a:gd name="connsiteY300" fmla="*/ 3052673 h 5025531"/>
                <a:gd name="connsiteX301" fmla="*/ 4845357 w 5026843"/>
                <a:gd name="connsiteY301" fmla="*/ 3008574 h 5025531"/>
                <a:gd name="connsiteX302" fmla="*/ 4971772 w 5026843"/>
                <a:gd name="connsiteY302" fmla="*/ 3035164 h 5025531"/>
                <a:gd name="connsiteX303" fmla="*/ 4967849 w 5026843"/>
                <a:gd name="connsiteY303" fmla="*/ 3052672 h 5025531"/>
                <a:gd name="connsiteX304" fmla="*/ 4841507 w 5026843"/>
                <a:gd name="connsiteY304" fmla="*/ 3025428 h 5025531"/>
                <a:gd name="connsiteX305" fmla="*/ 167826 w 5026843"/>
                <a:gd name="connsiteY305" fmla="*/ 2940497 h 5025531"/>
                <a:gd name="connsiteX306" fmla="*/ 171095 w 5026843"/>
                <a:gd name="connsiteY306" fmla="*/ 2958006 h 5025531"/>
                <a:gd name="connsiteX307" fmla="*/ 44026 w 5026843"/>
                <a:gd name="connsiteY307" fmla="*/ 2981981 h 5025531"/>
                <a:gd name="connsiteX308" fmla="*/ 40830 w 5026843"/>
                <a:gd name="connsiteY308" fmla="*/ 2963818 h 5025531"/>
                <a:gd name="connsiteX309" fmla="*/ 4860907 w 5026843"/>
                <a:gd name="connsiteY309" fmla="*/ 2923642 h 5025531"/>
                <a:gd name="connsiteX310" fmla="*/ 4988630 w 5026843"/>
                <a:gd name="connsiteY310" fmla="*/ 2945728 h 5025531"/>
                <a:gd name="connsiteX311" fmla="*/ 4985361 w 5026843"/>
                <a:gd name="connsiteY311" fmla="*/ 2963818 h 5025531"/>
                <a:gd name="connsiteX312" fmla="*/ 4858365 w 5026843"/>
                <a:gd name="connsiteY312" fmla="*/ 2940497 h 5025531"/>
                <a:gd name="connsiteX313" fmla="*/ 154242 w 5026843"/>
                <a:gd name="connsiteY313" fmla="*/ 2855641 h 5025531"/>
                <a:gd name="connsiteX314" fmla="*/ 156203 w 5026843"/>
                <a:gd name="connsiteY314" fmla="*/ 2873077 h 5025531"/>
                <a:gd name="connsiteX315" fmla="*/ 28481 w 5026843"/>
                <a:gd name="connsiteY315" fmla="*/ 2892548 h 5025531"/>
                <a:gd name="connsiteX316" fmla="*/ 25865 w 5026843"/>
                <a:gd name="connsiteY316" fmla="*/ 2874385 h 5025531"/>
                <a:gd name="connsiteX317" fmla="*/ 4874565 w 5026843"/>
                <a:gd name="connsiteY317" fmla="*/ 2838787 h 5025531"/>
                <a:gd name="connsiteX318" fmla="*/ 5002868 w 5026843"/>
                <a:gd name="connsiteY318" fmla="*/ 2856223 h 5025531"/>
                <a:gd name="connsiteX319" fmla="*/ 5000326 w 5026843"/>
                <a:gd name="connsiteY319" fmla="*/ 2874386 h 5025531"/>
                <a:gd name="connsiteX320" fmla="*/ 4872603 w 5026843"/>
                <a:gd name="connsiteY320" fmla="*/ 2855642 h 5025531"/>
                <a:gd name="connsiteX321" fmla="*/ 143197 w 5026843"/>
                <a:gd name="connsiteY321" fmla="*/ 2770710 h 5025531"/>
                <a:gd name="connsiteX322" fmla="*/ 145158 w 5026843"/>
                <a:gd name="connsiteY322" fmla="*/ 2787565 h 5025531"/>
                <a:gd name="connsiteX323" fmla="*/ 16856 w 5026843"/>
                <a:gd name="connsiteY323" fmla="*/ 2802459 h 5025531"/>
                <a:gd name="connsiteX324" fmla="*/ 14241 w 5026843"/>
                <a:gd name="connsiteY324" fmla="*/ 2784296 h 5025531"/>
                <a:gd name="connsiteX325" fmla="*/ 4884953 w 5026843"/>
                <a:gd name="connsiteY325" fmla="*/ 2753201 h 5025531"/>
                <a:gd name="connsiteX326" fmla="*/ 5013909 w 5026843"/>
                <a:gd name="connsiteY326" fmla="*/ 2766133 h 5025531"/>
                <a:gd name="connsiteX327" fmla="*/ 5011947 w 5026843"/>
                <a:gd name="connsiteY327" fmla="*/ 2784296 h 5025531"/>
                <a:gd name="connsiteX328" fmla="*/ 4882992 w 5026843"/>
                <a:gd name="connsiteY328" fmla="*/ 2770710 h 5025531"/>
                <a:gd name="connsiteX329" fmla="*/ 4884953 w 5026843"/>
                <a:gd name="connsiteY329" fmla="*/ 2753201 h 5025531"/>
                <a:gd name="connsiteX330" fmla="*/ 136077 w 5026843"/>
                <a:gd name="connsiteY330" fmla="*/ 2684473 h 5025531"/>
                <a:gd name="connsiteX331" fmla="*/ 137385 w 5026843"/>
                <a:gd name="connsiteY331" fmla="*/ 2701982 h 5025531"/>
                <a:gd name="connsiteX332" fmla="*/ 8428 w 5026843"/>
                <a:gd name="connsiteY332" fmla="*/ 2711716 h 5025531"/>
                <a:gd name="connsiteX333" fmla="*/ 7120 w 5026843"/>
                <a:gd name="connsiteY333" fmla="*/ 2694208 h 5025531"/>
                <a:gd name="connsiteX334" fmla="*/ 4891419 w 5026843"/>
                <a:gd name="connsiteY334" fmla="*/ 2667618 h 5025531"/>
                <a:gd name="connsiteX335" fmla="*/ 5021029 w 5026843"/>
                <a:gd name="connsiteY335" fmla="*/ 2676045 h 5025531"/>
                <a:gd name="connsiteX336" fmla="*/ 5019721 w 5026843"/>
                <a:gd name="connsiteY336" fmla="*/ 2694207 h 5025531"/>
                <a:gd name="connsiteX337" fmla="*/ 4890112 w 5026843"/>
                <a:gd name="connsiteY337" fmla="*/ 2684473 h 5025531"/>
                <a:gd name="connsiteX338" fmla="*/ 131573 w 5026843"/>
                <a:gd name="connsiteY338" fmla="*/ 2598963 h 5025531"/>
                <a:gd name="connsiteX339" fmla="*/ 131573 w 5026843"/>
                <a:gd name="connsiteY339" fmla="*/ 2615818 h 5025531"/>
                <a:gd name="connsiteX340" fmla="*/ 2543 w 5026843"/>
                <a:gd name="connsiteY340" fmla="*/ 2621629 h 5025531"/>
                <a:gd name="connsiteX341" fmla="*/ 1889 w 5026843"/>
                <a:gd name="connsiteY341" fmla="*/ 2603467 h 5025531"/>
                <a:gd name="connsiteX342" fmla="*/ 4895270 w 5026843"/>
                <a:gd name="connsiteY342" fmla="*/ 2581454 h 5025531"/>
                <a:gd name="connsiteX343" fmla="*/ 5024954 w 5026843"/>
                <a:gd name="connsiteY343" fmla="*/ 2585377 h 5025531"/>
                <a:gd name="connsiteX344" fmla="*/ 5024300 w 5026843"/>
                <a:gd name="connsiteY344" fmla="*/ 2603466 h 5025531"/>
                <a:gd name="connsiteX345" fmla="*/ 4895270 w 5026843"/>
                <a:gd name="connsiteY345" fmla="*/ 2598962 h 5025531"/>
                <a:gd name="connsiteX346" fmla="*/ 0 w 5026843"/>
                <a:gd name="connsiteY346" fmla="*/ 2512725 h 5025531"/>
                <a:gd name="connsiteX347" fmla="*/ 128957 w 5026843"/>
                <a:gd name="connsiteY347" fmla="*/ 2512725 h 5025531"/>
                <a:gd name="connsiteX348" fmla="*/ 129611 w 5026843"/>
                <a:gd name="connsiteY348" fmla="*/ 2529581 h 5025531"/>
                <a:gd name="connsiteX349" fmla="*/ 0 w 5026843"/>
                <a:gd name="connsiteY349" fmla="*/ 2530888 h 5025531"/>
                <a:gd name="connsiteX350" fmla="*/ 5026189 w 5026843"/>
                <a:gd name="connsiteY350" fmla="*/ 2494635 h 5025531"/>
                <a:gd name="connsiteX351" fmla="*/ 5026843 w 5026843"/>
                <a:gd name="connsiteY351" fmla="*/ 2512725 h 5025531"/>
                <a:gd name="connsiteX352" fmla="*/ 4897232 w 5026843"/>
                <a:gd name="connsiteY352" fmla="*/ 2512725 h 5025531"/>
                <a:gd name="connsiteX353" fmla="*/ 4896578 w 5026843"/>
                <a:gd name="connsiteY353" fmla="*/ 2495216 h 5025531"/>
                <a:gd name="connsiteX354" fmla="*/ 1889 w 5026843"/>
                <a:gd name="connsiteY354" fmla="*/ 2421982 h 5025531"/>
                <a:gd name="connsiteX355" fmla="*/ 131573 w 5026843"/>
                <a:gd name="connsiteY355" fmla="*/ 2426559 h 5025531"/>
                <a:gd name="connsiteX356" fmla="*/ 130919 w 5026843"/>
                <a:gd name="connsiteY356" fmla="*/ 2444068 h 5025531"/>
                <a:gd name="connsiteX357" fmla="*/ 1235 w 5026843"/>
                <a:gd name="connsiteY357" fmla="*/ 2440145 h 5025531"/>
                <a:gd name="connsiteX358" fmla="*/ 5023646 w 5026843"/>
                <a:gd name="connsiteY358" fmla="*/ 2403894 h 5025531"/>
                <a:gd name="connsiteX359" fmla="*/ 5024300 w 5026843"/>
                <a:gd name="connsiteY359" fmla="*/ 2421984 h 5025531"/>
                <a:gd name="connsiteX360" fmla="*/ 4895270 w 5026843"/>
                <a:gd name="connsiteY360" fmla="*/ 2426561 h 5025531"/>
                <a:gd name="connsiteX361" fmla="*/ 4894616 w 5026843"/>
                <a:gd name="connsiteY361" fmla="*/ 2409052 h 5025531"/>
                <a:gd name="connsiteX362" fmla="*/ 7122 w 5026843"/>
                <a:gd name="connsiteY362" fmla="*/ 2331241 h 5025531"/>
                <a:gd name="connsiteX363" fmla="*/ 136077 w 5026843"/>
                <a:gd name="connsiteY363" fmla="*/ 2340322 h 5025531"/>
                <a:gd name="connsiteX364" fmla="*/ 134770 w 5026843"/>
                <a:gd name="connsiteY364" fmla="*/ 2357830 h 5025531"/>
                <a:gd name="connsiteX365" fmla="*/ 5160 w 5026843"/>
                <a:gd name="connsiteY365" fmla="*/ 2349403 h 5025531"/>
                <a:gd name="connsiteX366" fmla="*/ 5017760 w 5026843"/>
                <a:gd name="connsiteY366" fmla="*/ 2313151 h 5025531"/>
                <a:gd name="connsiteX367" fmla="*/ 5019721 w 5026843"/>
                <a:gd name="connsiteY367" fmla="*/ 2331240 h 5025531"/>
                <a:gd name="connsiteX368" fmla="*/ 4890112 w 5026843"/>
                <a:gd name="connsiteY368" fmla="*/ 2340321 h 5025531"/>
                <a:gd name="connsiteX369" fmla="*/ 4888804 w 5026843"/>
                <a:gd name="connsiteY369" fmla="*/ 2323467 h 5025531"/>
                <a:gd name="connsiteX370" fmla="*/ 14240 w 5026843"/>
                <a:gd name="connsiteY370" fmla="*/ 2241154 h 5025531"/>
                <a:gd name="connsiteX371" fmla="*/ 143195 w 5026843"/>
                <a:gd name="connsiteY371" fmla="*/ 2254813 h 5025531"/>
                <a:gd name="connsiteX372" fmla="*/ 141234 w 5026843"/>
                <a:gd name="connsiteY372" fmla="*/ 2271668 h 5025531"/>
                <a:gd name="connsiteX373" fmla="*/ 12278 w 5026843"/>
                <a:gd name="connsiteY373" fmla="*/ 2258663 h 5025531"/>
                <a:gd name="connsiteX374" fmla="*/ 14240 w 5026843"/>
                <a:gd name="connsiteY374" fmla="*/ 2241154 h 5025531"/>
                <a:gd name="connsiteX375" fmla="*/ 5009333 w 5026843"/>
                <a:gd name="connsiteY375" fmla="*/ 2223064 h 5025531"/>
                <a:gd name="connsiteX376" fmla="*/ 5011948 w 5026843"/>
                <a:gd name="connsiteY376" fmla="*/ 2241154 h 5025531"/>
                <a:gd name="connsiteX377" fmla="*/ 4882993 w 5026843"/>
                <a:gd name="connsiteY377" fmla="*/ 2254813 h 5025531"/>
                <a:gd name="connsiteX378" fmla="*/ 4881031 w 5026843"/>
                <a:gd name="connsiteY378" fmla="*/ 2237957 h 5025531"/>
                <a:gd name="connsiteX379" fmla="*/ 25864 w 5026843"/>
                <a:gd name="connsiteY379" fmla="*/ 2151065 h 5025531"/>
                <a:gd name="connsiteX380" fmla="*/ 154240 w 5026843"/>
                <a:gd name="connsiteY380" fmla="*/ 2169228 h 5025531"/>
                <a:gd name="connsiteX381" fmla="*/ 151625 w 5026843"/>
                <a:gd name="connsiteY381" fmla="*/ 2186737 h 5025531"/>
                <a:gd name="connsiteX382" fmla="*/ 23975 w 5026843"/>
                <a:gd name="connsiteY382" fmla="*/ 2168574 h 5025531"/>
                <a:gd name="connsiteX383" fmla="*/ 4998365 w 5026843"/>
                <a:gd name="connsiteY383" fmla="*/ 2132975 h 5025531"/>
                <a:gd name="connsiteX384" fmla="*/ 5000327 w 5026843"/>
                <a:gd name="connsiteY384" fmla="*/ 2151065 h 5025531"/>
                <a:gd name="connsiteX385" fmla="*/ 4872604 w 5026843"/>
                <a:gd name="connsiteY385" fmla="*/ 2169228 h 5025531"/>
                <a:gd name="connsiteX386" fmla="*/ 4869989 w 5026843"/>
                <a:gd name="connsiteY386" fmla="*/ 2152373 h 5025531"/>
                <a:gd name="connsiteX387" fmla="*/ 40831 w 5026843"/>
                <a:gd name="connsiteY387" fmla="*/ 2061630 h 5025531"/>
                <a:gd name="connsiteX388" fmla="*/ 167827 w 5026843"/>
                <a:gd name="connsiteY388" fmla="*/ 2084370 h 5025531"/>
                <a:gd name="connsiteX389" fmla="*/ 165285 w 5026843"/>
                <a:gd name="connsiteY389" fmla="*/ 2101225 h 5025531"/>
                <a:gd name="connsiteX390" fmla="*/ 37562 w 5026843"/>
                <a:gd name="connsiteY390" fmla="*/ 2079139 h 5025531"/>
                <a:gd name="connsiteX391" fmla="*/ 4982163 w 5026843"/>
                <a:gd name="connsiteY391" fmla="*/ 2043542 h 5025531"/>
                <a:gd name="connsiteX392" fmla="*/ 4985359 w 5026843"/>
                <a:gd name="connsiteY392" fmla="*/ 2061632 h 5025531"/>
                <a:gd name="connsiteX393" fmla="*/ 4858363 w 5026843"/>
                <a:gd name="connsiteY393" fmla="*/ 2084372 h 5025531"/>
                <a:gd name="connsiteX394" fmla="*/ 4855094 w 5026843"/>
                <a:gd name="connsiteY394" fmla="*/ 2067517 h 5025531"/>
                <a:gd name="connsiteX395" fmla="*/ 58340 w 5026843"/>
                <a:gd name="connsiteY395" fmla="*/ 1972197 h 5025531"/>
                <a:gd name="connsiteX396" fmla="*/ 184682 w 5026843"/>
                <a:gd name="connsiteY396" fmla="*/ 2000095 h 5025531"/>
                <a:gd name="connsiteX397" fmla="*/ 180832 w 5026843"/>
                <a:gd name="connsiteY397" fmla="*/ 2016950 h 5025531"/>
                <a:gd name="connsiteX398" fmla="*/ 54417 w 5026843"/>
                <a:gd name="connsiteY398" fmla="*/ 1990360 h 5025531"/>
                <a:gd name="connsiteX399" fmla="*/ 4964000 w 5026843"/>
                <a:gd name="connsiteY399" fmla="*/ 1954688 h 5025531"/>
                <a:gd name="connsiteX400" fmla="*/ 4967850 w 5026843"/>
                <a:gd name="connsiteY400" fmla="*/ 1972197 h 5025531"/>
                <a:gd name="connsiteX401" fmla="*/ 4841508 w 5026843"/>
                <a:gd name="connsiteY401" fmla="*/ 2000095 h 5025531"/>
                <a:gd name="connsiteX402" fmla="*/ 4837585 w 5026843"/>
                <a:gd name="connsiteY402" fmla="*/ 1983240 h 5025531"/>
                <a:gd name="connsiteX403" fmla="*/ 79047 w 5026843"/>
                <a:gd name="connsiteY403" fmla="*/ 1884070 h 5025531"/>
                <a:gd name="connsiteX404" fmla="*/ 204154 w 5026843"/>
                <a:gd name="connsiteY404" fmla="*/ 1916473 h 5025531"/>
                <a:gd name="connsiteX405" fmla="*/ 200231 w 5026843"/>
                <a:gd name="connsiteY405" fmla="*/ 1932674 h 5025531"/>
                <a:gd name="connsiteX406" fmla="*/ 75124 w 5026843"/>
                <a:gd name="connsiteY406" fmla="*/ 1901579 h 5025531"/>
                <a:gd name="connsiteX407" fmla="*/ 4942641 w 5026843"/>
                <a:gd name="connsiteY407" fmla="*/ 1866561 h 5025531"/>
                <a:gd name="connsiteX408" fmla="*/ 4947145 w 5026843"/>
                <a:gd name="connsiteY408" fmla="*/ 1884069 h 5025531"/>
                <a:gd name="connsiteX409" fmla="*/ 4822038 w 5026843"/>
                <a:gd name="connsiteY409" fmla="*/ 1916471 h 5025531"/>
                <a:gd name="connsiteX410" fmla="*/ 4817534 w 5026843"/>
                <a:gd name="connsiteY410" fmla="*/ 1899616 h 5025531"/>
                <a:gd name="connsiteX411" fmla="*/ 103676 w 5026843"/>
                <a:gd name="connsiteY411" fmla="*/ 1796598 h 5025531"/>
                <a:gd name="connsiteX412" fmla="*/ 228129 w 5026843"/>
                <a:gd name="connsiteY412" fmla="*/ 1833505 h 5025531"/>
                <a:gd name="connsiteX413" fmla="*/ 222898 w 5026843"/>
                <a:gd name="connsiteY413" fmla="*/ 1849706 h 5025531"/>
                <a:gd name="connsiteX414" fmla="*/ 98518 w 5026843"/>
                <a:gd name="connsiteY414" fmla="*/ 1814107 h 5025531"/>
                <a:gd name="connsiteX415" fmla="*/ 4917358 w 5026843"/>
                <a:gd name="connsiteY415" fmla="*/ 1779088 h 5025531"/>
                <a:gd name="connsiteX416" fmla="*/ 4922516 w 5026843"/>
                <a:gd name="connsiteY416" fmla="*/ 1796597 h 5025531"/>
                <a:gd name="connsiteX417" fmla="*/ 4798717 w 5026843"/>
                <a:gd name="connsiteY417" fmla="*/ 1833504 h 5025531"/>
                <a:gd name="connsiteX418" fmla="*/ 4793559 w 5026843"/>
                <a:gd name="connsiteY418" fmla="*/ 1816649 h 5025531"/>
                <a:gd name="connsiteX419" fmla="*/ 131573 w 5026843"/>
                <a:gd name="connsiteY419" fmla="*/ 1710360 h 5025531"/>
                <a:gd name="connsiteX420" fmla="*/ 254064 w 5026843"/>
                <a:gd name="connsiteY420" fmla="*/ 1751190 h 5025531"/>
                <a:gd name="connsiteX421" fmla="*/ 248179 w 5026843"/>
                <a:gd name="connsiteY421" fmla="*/ 1767391 h 5025531"/>
                <a:gd name="connsiteX422" fmla="*/ 125688 w 5026843"/>
                <a:gd name="connsiteY422" fmla="*/ 1727215 h 5025531"/>
                <a:gd name="connsiteX423" fmla="*/ 4889457 w 5026843"/>
                <a:gd name="connsiteY423" fmla="*/ 1692851 h 5025531"/>
                <a:gd name="connsiteX424" fmla="*/ 4895269 w 5026843"/>
                <a:gd name="connsiteY424" fmla="*/ 1710360 h 5025531"/>
                <a:gd name="connsiteX425" fmla="*/ 4772125 w 5026843"/>
                <a:gd name="connsiteY425" fmla="*/ 1751190 h 5025531"/>
                <a:gd name="connsiteX426" fmla="*/ 4766967 w 5026843"/>
                <a:gd name="connsiteY426" fmla="*/ 1734989 h 5025531"/>
                <a:gd name="connsiteX427" fmla="*/ 161361 w 5026843"/>
                <a:gd name="connsiteY427" fmla="*/ 1624850 h 5025531"/>
                <a:gd name="connsiteX428" fmla="*/ 282543 w 5026843"/>
                <a:gd name="connsiteY428" fmla="*/ 1670183 h 5025531"/>
                <a:gd name="connsiteX429" fmla="*/ 276077 w 5026843"/>
                <a:gd name="connsiteY429" fmla="*/ 1686384 h 5025531"/>
                <a:gd name="connsiteX430" fmla="*/ 154895 w 5026843"/>
                <a:gd name="connsiteY430" fmla="*/ 1641704 h 5025531"/>
                <a:gd name="connsiteX431" fmla="*/ 4858362 w 5026843"/>
                <a:gd name="connsiteY431" fmla="*/ 1607341 h 5025531"/>
                <a:gd name="connsiteX432" fmla="*/ 4864828 w 5026843"/>
                <a:gd name="connsiteY432" fmla="*/ 1624850 h 5025531"/>
                <a:gd name="connsiteX433" fmla="*/ 4743646 w 5026843"/>
                <a:gd name="connsiteY433" fmla="*/ 1670184 h 5025531"/>
                <a:gd name="connsiteX434" fmla="*/ 4737180 w 5026843"/>
                <a:gd name="connsiteY434" fmla="*/ 1653983 h 5025531"/>
                <a:gd name="connsiteX435" fmla="*/ 195071 w 5026843"/>
                <a:gd name="connsiteY435" fmla="*/ 1539919 h 5025531"/>
                <a:gd name="connsiteX436" fmla="*/ 314292 w 5026843"/>
                <a:gd name="connsiteY436" fmla="*/ 1590485 h 5025531"/>
                <a:gd name="connsiteX437" fmla="*/ 307826 w 5026843"/>
                <a:gd name="connsiteY437" fmla="*/ 1606033 h 5025531"/>
                <a:gd name="connsiteX438" fmla="*/ 187951 w 5026843"/>
                <a:gd name="connsiteY438" fmla="*/ 1556774 h 5025531"/>
                <a:gd name="connsiteX439" fmla="*/ 4823999 w 5026843"/>
                <a:gd name="connsiteY439" fmla="*/ 1523718 h 5025531"/>
                <a:gd name="connsiteX440" fmla="*/ 4831118 w 5026843"/>
                <a:gd name="connsiteY440" fmla="*/ 1539919 h 5025531"/>
                <a:gd name="connsiteX441" fmla="*/ 4711898 w 5026843"/>
                <a:gd name="connsiteY441" fmla="*/ 1590486 h 5025531"/>
                <a:gd name="connsiteX442" fmla="*/ 4705359 w 5026843"/>
                <a:gd name="connsiteY442" fmla="*/ 1574284 h 5025531"/>
                <a:gd name="connsiteX443" fmla="*/ 231978 w 5026843"/>
                <a:gd name="connsiteY443" fmla="*/ 1456952 h 5025531"/>
                <a:gd name="connsiteX444" fmla="*/ 349310 w 5026843"/>
                <a:gd name="connsiteY444" fmla="*/ 1511368 h 5025531"/>
                <a:gd name="connsiteX445" fmla="*/ 342190 w 5026843"/>
                <a:gd name="connsiteY445" fmla="*/ 1527569 h 5025531"/>
                <a:gd name="connsiteX446" fmla="*/ 224204 w 5026843"/>
                <a:gd name="connsiteY446" fmla="*/ 1473807 h 5025531"/>
                <a:gd name="connsiteX447" fmla="*/ 4787020 w 5026843"/>
                <a:gd name="connsiteY447" fmla="*/ 1440749 h 5025531"/>
                <a:gd name="connsiteX448" fmla="*/ 4794213 w 5026843"/>
                <a:gd name="connsiteY448" fmla="*/ 1456950 h 5025531"/>
                <a:gd name="connsiteX449" fmla="*/ 4676880 w 5026843"/>
                <a:gd name="connsiteY449" fmla="*/ 1511366 h 5025531"/>
                <a:gd name="connsiteX450" fmla="*/ 4669760 w 5026843"/>
                <a:gd name="connsiteY450" fmla="*/ 1495819 h 5025531"/>
                <a:gd name="connsiteX451" fmla="*/ 271573 w 5026843"/>
                <a:gd name="connsiteY451" fmla="*/ 1375944 h 5025531"/>
                <a:gd name="connsiteX452" fmla="*/ 386944 w 5026843"/>
                <a:gd name="connsiteY452" fmla="*/ 1434282 h 5025531"/>
                <a:gd name="connsiteX453" fmla="*/ 379098 w 5026843"/>
                <a:gd name="connsiteY453" fmla="*/ 1449830 h 5025531"/>
                <a:gd name="connsiteX454" fmla="*/ 263799 w 5026843"/>
                <a:gd name="connsiteY454" fmla="*/ 1391491 h 5025531"/>
                <a:gd name="connsiteX455" fmla="*/ 4746191 w 5026843"/>
                <a:gd name="connsiteY455" fmla="*/ 1359743 h 5025531"/>
                <a:gd name="connsiteX456" fmla="*/ 4754618 w 5026843"/>
                <a:gd name="connsiteY456" fmla="*/ 1375944 h 5025531"/>
                <a:gd name="connsiteX457" fmla="*/ 4639319 w 5026843"/>
                <a:gd name="connsiteY457" fmla="*/ 1434283 h 5025531"/>
                <a:gd name="connsiteX458" fmla="*/ 4631473 w 5026843"/>
                <a:gd name="connsiteY458" fmla="*/ 1418735 h 5025531"/>
                <a:gd name="connsiteX459" fmla="*/ 314292 w 5026843"/>
                <a:gd name="connsiteY459" fmla="*/ 1295591 h 5025531"/>
                <a:gd name="connsiteX460" fmla="*/ 427119 w 5026843"/>
                <a:gd name="connsiteY460" fmla="*/ 1358435 h 5025531"/>
                <a:gd name="connsiteX461" fmla="*/ 418692 w 5026843"/>
                <a:gd name="connsiteY461" fmla="*/ 1373328 h 5025531"/>
                <a:gd name="connsiteX462" fmla="*/ 305210 w 5026843"/>
                <a:gd name="connsiteY462" fmla="*/ 1311138 h 5025531"/>
                <a:gd name="connsiteX463" fmla="*/ 4703471 w 5026843"/>
                <a:gd name="connsiteY463" fmla="*/ 1279390 h 5025531"/>
                <a:gd name="connsiteX464" fmla="*/ 4712552 w 5026843"/>
                <a:gd name="connsiteY464" fmla="*/ 1295591 h 5025531"/>
                <a:gd name="connsiteX465" fmla="*/ 4599071 w 5026843"/>
                <a:gd name="connsiteY465" fmla="*/ 1358434 h 5025531"/>
                <a:gd name="connsiteX466" fmla="*/ 4590643 w 5026843"/>
                <a:gd name="connsiteY466" fmla="*/ 1342887 h 5025531"/>
                <a:gd name="connsiteX467" fmla="*/ 359045 w 5026843"/>
                <a:gd name="connsiteY467" fmla="*/ 1216481 h 5025531"/>
                <a:gd name="connsiteX468" fmla="*/ 469838 w 5026843"/>
                <a:gd name="connsiteY468" fmla="*/ 1283241 h 5025531"/>
                <a:gd name="connsiteX469" fmla="*/ 461410 w 5026843"/>
                <a:gd name="connsiteY469" fmla="*/ 1298134 h 5025531"/>
                <a:gd name="connsiteX470" fmla="*/ 349963 w 5026843"/>
                <a:gd name="connsiteY470" fmla="*/ 1232683 h 5025531"/>
                <a:gd name="connsiteX471" fmla="*/ 4657408 w 5026843"/>
                <a:gd name="connsiteY471" fmla="*/ 1200934 h 5025531"/>
                <a:gd name="connsiteX472" fmla="*/ 4667143 w 5026843"/>
                <a:gd name="connsiteY472" fmla="*/ 1216482 h 5025531"/>
                <a:gd name="connsiteX473" fmla="*/ 4556350 w 5026843"/>
                <a:gd name="connsiteY473" fmla="*/ 1283241 h 5025531"/>
                <a:gd name="connsiteX474" fmla="*/ 4547269 w 5026843"/>
                <a:gd name="connsiteY474" fmla="*/ 1269009 h 5025531"/>
                <a:gd name="connsiteX475" fmla="*/ 407650 w 5026843"/>
                <a:gd name="connsiteY475" fmla="*/ 1140052 h 5025531"/>
                <a:gd name="connsiteX476" fmla="*/ 516555 w 5026843"/>
                <a:gd name="connsiteY476" fmla="*/ 1210668 h 5025531"/>
                <a:gd name="connsiteX477" fmla="*/ 506820 w 5026843"/>
                <a:gd name="connsiteY477" fmla="*/ 1225561 h 5025531"/>
                <a:gd name="connsiteX478" fmla="*/ 397914 w 5026843"/>
                <a:gd name="connsiteY478" fmla="*/ 1155599 h 5025531"/>
                <a:gd name="connsiteX479" fmla="*/ 4608806 w 5026843"/>
                <a:gd name="connsiteY479" fmla="*/ 1124505 h 5025531"/>
                <a:gd name="connsiteX480" fmla="*/ 4618541 w 5026843"/>
                <a:gd name="connsiteY480" fmla="*/ 1140052 h 5025531"/>
                <a:gd name="connsiteX481" fmla="*/ 4510289 w 5026843"/>
                <a:gd name="connsiteY481" fmla="*/ 1210669 h 5025531"/>
                <a:gd name="connsiteX482" fmla="*/ 4500554 w 5026843"/>
                <a:gd name="connsiteY482" fmla="*/ 1196430 h 5025531"/>
                <a:gd name="connsiteX483" fmla="*/ 458868 w 5026843"/>
                <a:gd name="connsiteY483" fmla="*/ 1064857 h 5025531"/>
                <a:gd name="connsiteX484" fmla="*/ 564504 w 5026843"/>
                <a:gd name="connsiteY484" fmla="*/ 1139397 h 5025531"/>
                <a:gd name="connsiteX485" fmla="*/ 554769 w 5026843"/>
                <a:gd name="connsiteY485" fmla="*/ 1153638 h 5025531"/>
                <a:gd name="connsiteX486" fmla="*/ 448479 w 5026843"/>
                <a:gd name="connsiteY486" fmla="*/ 1079750 h 5025531"/>
                <a:gd name="connsiteX487" fmla="*/ 4557005 w 5026843"/>
                <a:gd name="connsiteY487" fmla="*/ 1049964 h 5025531"/>
                <a:gd name="connsiteX488" fmla="*/ 4567321 w 5026843"/>
                <a:gd name="connsiteY488" fmla="*/ 1064858 h 5025531"/>
                <a:gd name="connsiteX489" fmla="*/ 4461687 w 5026843"/>
                <a:gd name="connsiteY489" fmla="*/ 1139399 h 5025531"/>
                <a:gd name="connsiteX490" fmla="*/ 4451951 w 5026843"/>
                <a:gd name="connsiteY490" fmla="*/ 1125740 h 5025531"/>
                <a:gd name="connsiteX491" fmla="*/ 512630 w 5026843"/>
                <a:gd name="connsiteY491" fmla="*/ 991624 h 5025531"/>
                <a:gd name="connsiteX492" fmla="*/ 615068 w 5026843"/>
                <a:gd name="connsiteY492" fmla="*/ 1070015 h 5025531"/>
                <a:gd name="connsiteX493" fmla="*/ 604679 w 5026843"/>
                <a:gd name="connsiteY493" fmla="*/ 1083674 h 5025531"/>
                <a:gd name="connsiteX494" fmla="*/ 501006 w 5026843"/>
                <a:gd name="connsiteY494" fmla="*/ 1005864 h 5025531"/>
                <a:gd name="connsiteX495" fmla="*/ 4502514 w 5026843"/>
                <a:gd name="connsiteY495" fmla="*/ 977383 h 5025531"/>
                <a:gd name="connsiteX496" fmla="*/ 4514211 w 5026843"/>
                <a:gd name="connsiteY496" fmla="*/ 991623 h 5025531"/>
                <a:gd name="connsiteX497" fmla="*/ 4411119 w 5026843"/>
                <a:gd name="connsiteY497" fmla="*/ 1070015 h 5025531"/>
                <a:gd name="connsiteX498" fmla="*/ 4400149 w 5026843"/>
                <a:gd name="connsiteY498" fmla="*/ 1056429 h 5025531"/>
                <a:gd name="connsiteX499" fmla="*/ 568356 w 5026843"/>
                <a:gd name="connsiteY499" fmla="*/ 920280 h 5025531"/>
                <a:gd name="connsiteX500" fmla="*/ 668834 w 5026843"/>
                <a:gd name="connsiteY500" fmla="*/ 1002593 h 5025531"/>
                <a:gd name="connsiteX501" fmla="*/ 657863 w 5026843"/>
                <a:gd name="connsiteY501" fmla="*/ 1016252 h 5025531"/>
                <a:gd name="connsiteX502" fmla="*/ 557386 w 5026843"/>
                <a:gd name="connsiteY502" fmla="*/ 934592 h 5025531"/>
                <a:gd name="connsiteX503" fmla="*/ 4446139 w 5026843"/>
                <a:gd name="connsiteY503" fmla="*/ 906039 h 5025531"/>
                <a:gd name="connsiteX504" fmla="*/ 4457836 w 5026843"/>
                <a:gd name="connsiteY504" fmla="*/ 920279 h 5025531"/>
                <a:gd name="connsiteX505" fmla="*/ 4358012 w 5026843"/>
                <a:gd name="connsiteY505" fmla="*/ 1002592 h 5025531"/>
                <a:gd name="connsiteX506" fmla="*/ 4346969 w 5026843"/>
                <a:gd name="connsiteY506" fmla="*/ 989006 h 5025531"/>
                <a:gd name="connsiteX507" fmla="*/ 627349 w 5026843"/>
                <a:gd name="connsiteY507" fmla="*/ 851625 h 5025531"/>
                <a:gd name="connsiteX508" fmla="*/ 724557 w 5026843"/>
                <a:gd name="connsiteY508" fmla="*/ 937135 h 5025531"/>
                <a:gd name="connsiteX509" fmla="*/ 713586 w 5026843"/>
                <a:gd name="connsiteY509" fmla="*/ 950141 h 5025531"/>
                <a:gd name="connsiteX510" fmla="*/ 615725 w 5026843"/>
                <a:gd name="connsiteY510" fmla="*/ 865210 h 5025531"/>
                <a:gd name="connsiteX511" fmla="*/ 4387143 w 5026843"/>
                <a:gd name="connsiteY511" fmla="*/ 838038 h 5025531"/>
                <a:gd name="connsiteX512" fmla="*/ 4398840 w 5026843"/>
                <a:gd name="connsiteY512" fmla="*/ 851623 h 5025531"/>
                <a:gd name="connsiteX513" fmla="*/ 4301633 w 5026843"/>
                <a:gd name="connsiteY513" fmla="*/ 937134 h 5025531"/>
                <a:gd name="connsiteX514" fmla="*/ 4290590 w 5026843"/>
                <a:gd name="connsiteY514" fmla="*/ 924203 h 5025531"/>
                <a:gd name="connsiteX515" fmla="*/ 688957 w 5026843"/>
                <a:gd name="connsiteY515" fmla="*/ 784856 h 5025531"/>
                <a:gd name="connsiteX516" fmla="*/ 782897 w 5026843"/>
                <a:gd name="connsiteY516" fmla="*/ 873638 h 5025531"/>
                <a:gd name="connsiteX517" fmla="*/ 770618 w 5026843"/>
                <a:gd name="connsiteY517" fmla="*/ 885990 h 5025531"/>
                <a:gd name="connsiteX518" fmla="*/ 676606 w 5026843"/>
                <a:gd name="connsiteY518" fmla="*/ 797789 h 5025531"/>
                <a:gd name="connsiteX519" fmla="*/ 4324954 w 5026843"/>
                <a:gd name="connsiteY519" fmla="*/ 771270 h 5025531"/>
                <a:gd name="connsiteX520" fmla="*/ 4337233 w 5026843"/>
                <a:gd name="connsiteY520" fmla="*/ 784856 h 5025531"/>
                <a:gd name="connsiteX521" fmla="*/ 4243293 w 5026843"/>
                <a:gd name="connsiteY521" fmla="*/ 873637 h 5025531"/>
                <a:gd name="connsiteX522" fmla="*/ 4231596 w 5026843"/>
                <a:gd name="connsiteY522" fmla="*/ 861358 h 5025531"/>
                <a:gd name="connsiteX523" fmla="*/ 752454 w 5026843"/>
                <a:gd name="connsiteY523" fmla="*/ 719396 h 5025531"/>
                <a:gd name="connsiteX524" fmla="*/ 843195 w 5026843"/>
                <a:gd name="connsiteY524" fmla="*/ 812100 h 5025531"/>
                <a:gd name="connsiteX525" fmla="*/ 830263 w 5026843"/>
                <a:gd name="connsiteY525" fmla="*/ 823724 h 5025531"/>
                <a:gd name="connsiteX526" fmla="*/ 738868 w 5026843"/>
                <a:gd name="connsiteY526" fmla="*/ 732328 h 5025531"/>
                <a:gd name="connsiteX527" fmla="*/ 4260803 w 5026843"/>
                <a:gd name="connsiteY527" fmla="*/ 707047 h 5025531"/>
                <a:gd name="connsiteX528" fmla="*/ 4274389 w 5026843"/>
                <a:gd name="connsiteY528" fmla="*/ 719399 h 5025531"/>
                <a:gd name="connsiteX529" fmla="*/ 4183648 w 5026843"/>
                <a:gd name="connsiteY529" fmla="*/ 812102 h 5025531"/>
                <a:gd name="connsiteX530" fmla="*/ 4170716 w 5026843"/>
                <a:gd name="connsiteY530" fmla="*/ 799751 h 5025531"/>
                <a:gd name="connsiteX531" fmla="*/ 817914 w 5026843"/>
                <a:gd name="connsiteY531" fmla="*/ 657207 h 5025531"/>
                <a:gd name="connsiteX532" fmla="*/ 905388 w 5026843"/>
                <a:gd name="connsiteY532" fmla="*/ 752454 h 5025531"/>
                <a:gd name="connsiteX533" fmla="*/ 893109 w 5026843"/>
                <a:gd name="connsiteY533" fmla="*/ 764152 h 5025531"/>
                <a:gd name="connsiteX534" fmla="*/ 804982 w 5026843"/>
                <a:gd name="connsiteY534" fmla="*/ 669485 h 5025531"/>
                <a:gd name="connsiteX535" fmla="*/ 4194692 w 5026843"/>
                <a:gd name="connsiteY535" fmla="*/ 644857 h 5025531"/>
                <a:gd name="connsiteX536" fmla="*/ 4208278 w 5026843"/>
                <a:gd name="connsiteY536" fmla="*/ 657207 h 5025531"/>
                <a:gd name="connsiteX537" fmla="*/ 4120805 w 5026843"/>
                <a:gd name="connsiteY537" fmla="*/ 752453 h 5025531"/>
                <a:gd name="connsiteX538" fmla="*/ 4108454 w 5026843"/>
                <a:gd name="connsiteY538" fmla="*/ 740756 h 5025531"/>
                <a:gd name="connsiteX539" fmla="*/ 886642 w 5026843"/>
                <a:gd name="connsiteY539" fmla="*/ 597559 h 5025531"/>
                <a:gd name="connsiteX540" fmla="*/ 970191 w 5026843"/>
                <a:gd name="connsiteY540" fmla="*/ 696075 h 5025531"/>
                <a:gd name="connsiteX541" fmla="*/ 957259 w 5026843"/>
                <a:gd name="connsiteY541" fmla="*/ 707045 h 5025531"/>
                <a:gd name="connsiteX542" fmla="*/ 872329 w 5026843"/>
                <a:gd name="connsiteY542" fmla="*/ 609185 h 5025531"/>
                <a:gd name="connsiteX543" fmla="*/ 4126616 w 5026843"/>
                <a:gd name="connsiteY543" fmla="*/ 585210 h 5025531"/>
                <a:gd name="connsiteX544" fmla="*/ 4140202 w 5026843"/>
                <a:gd name="connsiteY544" fmla="*/ 597561 h 5025531"/>
                <a:gd name="connsiteX545" fmla="*/ 4055999 w 5026843"/>
                <a:gd name="connsiteY545" fmla="*/ 696078 h 5025531"/>
                <a:gd name="connsiteX546" fmla="*/ 4042994 w 5026843"/>
                <a:gd name="connsiteY546" fmla="*/ 684380 h 5025531"/>
                <a:gd name="connsiteX547" fmla="*/ 956605 w 5026843"/>
                <a:gd name="connsiteY547" fmla="*/ 539874 h 5025531"/>
                <a:gd name="connsiteX548" fmla="*/ 1036958 w 5026843"/>
                <a:gd name="connsiteY548" fmla="*/ 641587 h 5025531"/>
                <a:gd name="connsiteX549" fmla="*/ 1023372 w 5026843"/>
                <a:gd name="connsiteY549" fmla="*/ 651977 h 5025531"/>
                <a:gd name="connsiteX550" fmla="*/ 942365 w 5026843"/>
                <a:gd name="connsiteY550" fmla="*/ 550919 h 5025531"/>
                <a:gd name="connsiteX551" fmla="*/ 4055344 w 5026843"/>
                <a:gd name="connsiteY551" fmla="*/ 528831 h 5025531"/>
                <a:gd name="connsiteX552" fmla="*/ 4069584 w 5026843"/>
                <a:gd name="connsiteY552" fmla="*/ 539875 h 5025531"/>
                <a:gd name="connsiteX553" fmla="*/ 3989885 w 5026843"/>
                <a:gd name="connsiteY553" fmla="*/ 641587 h 5025531"/>
                <a:gd name="connsiteX554" fmla="*/ 3976226 w 5026843"/>
                <a:gd name="connsiteY554" fmla="*/ 630617 h 5025531"/>
                <a:gd name="connsiteX555" fmla="*/ 1028531 w 5026843"/>
                <a:gd name="connsiteY555" fmla="*/ 484806 h 5025531"/>
                <a:gd name="connsiteX556" fmla="*/ 1105033 w 5026843"/>
                <a:gd name="connsiteY556" fmla="*/ 589133 h 5025531"/>
                <a:gd name="connsiteX557" fmla="*/ 1090793 w 5026843"/>
                <a:gd name="connsiteY557" fmla="*/ 598868 h 5025531"/>
                <a:gd name="connsiteX558" fmla="*/ 1013637 w 5026843"/>
                <a:gd name="connsiteY558" fmla="*/ 495123 h 5025531"/>
                <a:gd name="connsiteX559" fmla="*/ 3982692 w 5026843"/>
                <a:gd name="connsiteY559" fmla="*/ 474417 h 5025531"/>
                <a:gd name="connsiteX560" fmla="*/ 3997658 w 5026843"/>
                <a:gd name="connsiteY560" fmla="*/ 484806 h 5025531"/>
                <a:gd name="connsiteX561" fmla="*/ 3921157 w 5026843"/>
                <a:gd name="connsiteY561" fmla="*/ 589133 h 5025531"/>
                <a:gd name="connsiteX562" fmla="*/ 3906917 w 5026843"/>
                <a:gd name="connsiteY562" fmla="*/ 579399 h 5025531"/>
                <a:gd name="connsiteX563" fmla="*/ 1102417 w 5026843"/>
                <a:gd name="connsiteY563" fmla="*/ 432278 h 5025531"/>
                <a:gd name="connsiteX564" fmla="*/ 1175068 w 5026843"/>
                <a:gd name="connsiteY564" fmla="*/ 539221 h 5025531"/>
                <a:gd name="connsiteX565" fmla="*/ 1161410 w 5026843"/>
                <a:gd name="connsiteY565" fmla="*/ 548956 h 5025531"/>
                <a:gd name="connsiteX566" fmla="*/ 1087523 w 5026843"/>
                <a:gd name="connsiteY566" fmla="*/ 442667 h 5025531"/>
                <a:gd name="connsiteX567" fmla="*/ 3908805 w 5026843"/>
                <a:gd name="connsiteY567" fmla="*/ 421889 h 5025531"/>
                <a:gd name="connsiteX568" fmla="*/ 3923771 w 5026843"/>
                <a:gd name="connsiteY568" fmla="*/ 432278 h 5025531"/>
                <a:gd name="connsiteX569" fmla="*/ 3851193 w 5026843"/>
                <a:gd name="connsiteY569" fmla="*/ 539222 h 5025531"/>
                <a:gd name="connsiteX570" fmla="*/ 3836880 w 5026843"/>
                <a:gd name="connsiteY570" fmla="*/ 529487 h 5025531"/>
                <a:gd name="connsiteX571" fmla="*/ 1178919 w 5026843"/>
                <a:gd name="connsiteY571" fmla="*/ 383019 h 5025531"/>
                <a:gd name="connsiteX572" fmla="*/ 1247647 w 5026843"/>
                <a:gd name="connsiteY572" fmla="*/ 492579 h 5025531"/>
                <a:gd name="connsiteX573" fmla="*/ 1233335 w 5026843"/>
                <a:gd name="connsiteY573" fmla="*/ 501660 h 5025531"/>
                <a:gd name="connsiteX574" fmla="*/ 1163372 w 5026843"/>
                <a:gd name="connsiteY574" fmla="*/ 392755 h 5025531"/>
                <a:gd name="connsiteX575" fmla="*/ 3832378 w 5026843"/>
                <a:gd name="connsiteY575" fmla="*/ 373284 h 5025531"/>
                <a:gd name="connsiteX576" fmla="*/ 3847271 w 5026843"/>
                <a:gd name="connsiteY576" fmla="*/ 383019 h 5025531"/>
                <a:gd name="connsiteX577" fmla="*/ 3778542 w 5026843"/>
                <a:gd name="connsiteY577" fmla="*/ 492577 h 5025531"/>
                <a:gd name="connsiteX578" fmla="*/ 3764302 w 5026843"/>
                <a:gd name="connsiteY578" fmla="*/ 483497 h 5025531"/>
                <a:gd name="connsiteX579" fmla="*/ 1256729 w 5026843"/>
                <a:gd name="connsiteY579" fmla="*/ 336377 h 5025531"/>
                <a:gd name="connsiteX580" fmla="*/ 1321534 w 5026843"/>
                <a:gd name="connsiteY580" fmla="*/ 447824 h 5025531"/>
                <a:gd name="connsiteX581" fmla="*/ 1306568 w 5026843"/>
                <a:gd name="connsiteY581" fmla="*/ 456906 h 5025531"/>
                <a:gd name="connsiteX582" fmla="*/ 1240528 w 5026843"/>
                <a:gd name="connsiteY582" fmla="*/ 345458 h 5025531"/>
                <a:gd name="connsiteX583" fmla="*/ 3753913 w 5026843"/>
                <a:gd name="connsiteY583" fmla="*/ 327296 h 5025531"/>
                <a:gd name="connsiteX584" fmla="*/ 3769461 w 5026843"/>
                <a:gd name="connsiteY584" fmla="*/ 336377 h 5025531"/>
                <a:gd name="connsiteX585" fmla="*/ 3704656 w 5026843"/>
                <a:gd name="connsiteY585" fmla="*/ 447824 h 5025531"/>
                <a:gd name="connsiteX586" fmla="*/ 3689762 w 5026843"/>
                <a:gd name="connsiteY586" fmla="*/ 439397 h 5025531"/>
                <a:gd name="connsiteX587" fmla="*/ 1335773 w 5026843"/>
                <a:gd name="connsiteY587" fmla="*/ 291624 h 5025531"/>
                <a:gd name="connsiteX588" fmla="*/ 1396728 w 5026843"/>
                <a:gd name="connsiteY588" fmla="*/ 406342 h 5025531"/>
                <a:gd name="connsiteX589" fmla="*/ 1381108 w 5026843"/>
                <a:gd name="connsiteY589" fmla="*/ 414116 h 5025531"/>
                <a:gd name="connsiteX590" fmla="*/ 1319572 w 5026843"/>
                <a:gd name="connsiteY590" fmla="*/ 300052 h 5025531"/>
                <a:gd name="connsiteX591" fmla="*/ 3674215 w 5026843"/>
                <a:gd name="connsiteY591" fmla="*/ 283849 h 5025531"/>
                <a:gd name="connsiteX592" fmla="*/ 3690417 w 5026843"/>
                <a:gd name="connsiteY592" fmla="*/ 291623 h 5025531"/>
                <a:gd name="connsiteX593" fmla="*/ 3630116 w 5026843"/>
                <a:gd name="connsiteY593" fmla="*/ 406341 h 5025531"/>
                <a:gd name="connsiteX594" fmla="*/ 3614568 w 5026843"/>
                <a:gd name="connsiteY594" fmla="*/ 398567 h 5025531"/>
                <a:gd name="connsiteX595" fmla="*/ 1416783 w 5026843"/>
                <a:gd name="connsiteY595" fmla="*/ 250794 h 5025531"/>
                <a:gd name="connsiteX596" fmla="*/ 1473162 w 5026843"/>
                <a:gd name="connsiteY596" fmla="*/ 366820 h 5025531"/>
                <a:gd name="connsiteX597" fmla="*/ 1457614 w 5026843"/>
                <a:gd name="connsiteY597" fmla="*/ 374593 h 5025531"/>
                <a:gd name="connsiteX598" fmla="*/ 1400581 w 5026843"/>
                <a:gd name="connsiteY598" fmla="*/ 258568 h 5025531"/>
                <a:gd name="connsiteX599" fmla="*/ 3593209 w 5026843"/>
                <a:gd name="connsiteY599" fmla="*/ 242365 h 5025531"/>
                <a:gd name="connsiteX600" fmla="*/ 3610064 w 5026843"/>
                <a:gd name="connsiteY600" fmla="*/ 250793 h 5025531"/>
                <a:gd name="connsiteX601" fmla="*/ 3553032 w 5026843"/>
                <a:gd name="connsiteY601" fmla="*/ 366818 h 5025531"/>
                <a:gd name="connsiteX602" fmla="*/ 3537484 w 5026843"/>
                <a:gd name="connsiteY602" fmla="*/ 359698 h 5025531"/>
                <a:gd name="connsiteX603" fmla="*/ 1499094 w 5026843"/>
                <a:gd name="connsiteY603" fmla="*/ 212580 h 5025531"/>
                <a:gd name="connsiteX604" fmla="*/ 1551621 w 5026843"/>
                <a:gd name="connsiteY604" fmla="*/ 331147 h 5025531"/>
                <a:gd name="connsiteX605" fmla="*/ 1535420 w 5026843"/>
                <a:gd name="connsiteY605" fmla="*/ 338266 h 5025531"/>
                <a:gd name="connsiteX606" fmla="*/ 1482893 w 5026843"/>
                <a:gd name="connsiteY606" fmla="*/ 220354 h 5025531"/>
                <a:gd name="connsiteX607" fmla="*/ 3510892 w 5026843"/>
                <a:gd name="connsiteY607" fmla="*/ 205460 h 5025531"/>
                <a:gd name="connsiteX608" fmla="*/ 3527093 w 5026843"/>
                <a:gd name="connsiteY608" fmla="*/ 212579 h 5025531"/>
                <a:gd name="connsiteX609" fmla="*/ 3475220 w 5026843"/>
                <a:gd name="connsiteY609" fmla="*/ 331147 h 5025531"/>
                <a:gd name="connsiteX610" fmla="*/ 3459019 w 5026843"/>
                <a:gd name="connsiteY610" fmla="*/ 324026 h 5025531"/>
                <a:gd name="connsiteX611" fmla="*/ 1582717 w 5026843"/>
                <a:gd name="connsiteY611" fmla="*/ 177562 h 5025531"/>
                <a:gd name="connsiteX612" fmla="*/ 1630667 w 5026843"/>
                <a:gd name="connsiteY612" fmla="*/ 298090 h 5025531"/>
                <a:gd name="connsiteX613" fmla="*/ 1614466 w 5026843"/>
                <a:gd name="connsiteY613" fmla="*/ 303975 h 5025531"/>
                <a:gd name="connsiteX614" fmla="*/ 1565862 w 5026843"/>
                <a:gd name="connsiteY614" fmla="*/ 184682 h 5025531"/>
                <a:gd name="connsiteX615" fmla="*/ 3426617 w 5026843"/>
                <a:gd name="connsiteY615" fmla="*/ 171095 h 5025531"/>
                <a:gd name="connsiteX616" fmla="*/ 3443473 w 5026843"/>
                <a:gd name="connsiteY616" fmla="*/ 177562 h 5025531"/>
                <a:gd name="connsiteX617" fmla="*/ 3395522 w 5026843"/>
                <a:gd name="connsiteY617" fmla="*/ 298090 h 5025531"/>
                <a:gd name="connsiteX618" fmla="*/ 3379321 w 5026843"/>
                <a:gd name="connsiteY618" fmla="*/ 291625 h 5025531"/>
                <a:gd name="connsiteX619" fmla="*/ 1667648 w 5026843"/>
                <a:gd name="connsiteY619" fmla="*/ 145158 h 5025531"/>
                <a:gd name="connsiteX620" fmla="*/ 1711020 w 5026843"/>
                <a:gd name="connsiteY620" fmla="*/ 266994 h 5025531"/>
                <a:gd name="connsiteX621" fmla="*/ 1694819 w 5026843"/>
                <a:gd name="connsiteY621" fmla="*/ 272805 h 5025531"/>
                <a:gd name="connsiteX622" fmla="*/ 1650139 w 5026843"/>
                <a:gd name="connsiteY622" fmla="*/ 150970 h 5025531"/>
                <a:gd name="connsiteX623" fmla="*/ 3341760 w 5026843"/>
                <a:gd name="connsiteY623" fmla="*/ 139346 h 5025531"/>
                <a:gd name="connsiteX624" fmla="*/ 3358615 w 5026843"/>
                <a:gd name="connsiteY624" fmla="*/ 145158 h 5025531"/>
                <a:gd name="connsiteX625" fmla="*/ 3315169 w 5026843"/>
                <a:gd name="connsiteY625" fmla="*/ 266994 h 5025531"/>
                <a:gd name="connsiteX626" fmla="*/ 3298968 w 5026843"/>
                <a:gd name="connsiteY626" fmla="*/ 261836 h 5025531"/>
                <a:gd name="connsiteX627" fmla="*/ 1753813 w 5026843"/>
                <a:gd name="connsiteY627" fmla="*/ 116025 h 5025531"/>
                <a:gd name="connsiteX628" fmla="*/ 1792682 w 5026843"/>
                <a:gd name="connsiteY628" fmla="*/ 239751 h 5025531"/>
                <a:gd name="connsiteX629" fmla="*/ 1776480 w 5026843"/>
                <a:gd name="connsiteY629" fmla="*/ 244982 h 5025531"/>
                <a:gd name="connsiteX630" fmla="*/ 1736304 w 5026843"/>
                <a:gd name="connsiteY630" fmla="*/ 121837 h 5025531"/>
                <a:gd name="connsiteX631" fmla="*/ 3255523 w 5026843"/>
                <a:gd name="connsiteY631" fmla="*/ 110794 h 5025531"/>
                <a:gd name="connsiteX632" fmla="*/ 3272379 w 5026843"/>
                <a:gd name="connsiteY632" fmla="*/ 116025 h 5025531"/>
                <a:gd name="connsiteX633" fmla="*/ 3233509 w 5026843"/>
                <a:gd name="connsiteY633" fmla="*/ 239751 h 5025531"/>
                <a:gd name="connsiteX634" fmla="*/ 3217308 w 5026843"/>
                <a:gd name="connsiteY634" fmla="*/ 234593 h 5025531"/>
                <a:gd name="connsiteX635" fmla="*/ 1840631 w 5026843"/>
                <a:gd name="connsiteY635" fmla="*/ 90743 h 5025531"/>
                <a:gd name="connsiteX636" fmla="*/ 1874996 w 5026843"/>
                <a:gd name="connsiteY636" fmla="*/ 215778 h 5025531"/>
                <a:gd name="connsiteX637" fmla="*/ 1858794 w 5026843"/>
                <a:gd name="connsiteY637" fmla="*/ 220355 h 5025531"/>
                <a:gd name="connsiteX638" fmla="*/ 1823195 w 5026843"/>
                <a:gd name="connsiteY638" fmla="*/ 95901 h 5025531"/>
                <a:gd name="connsiteX639" fmla="*/ 3168049 w 5026843"/>
                <a:gd name="connsiteY639" fmla="*/ 86164 h 5025531"/>
                <a:gd name="connsiteX640" fmla="*/ 3185558 w 5026843"/>
                <a:gd name="connsiteY640" fmla="*/ 90741 h 5025531"/>
                <a:gd name="connsiteX641" fmla="*/ 3151194 w 5026843"/>
                <a:gd name="connsiteY641" fmla="*/ 215776 h 5025531"/>
                <a:gd name="connsiteX642" fmla="*/ 3134339 w 5026843"/>
                <a:gd name="connsiteY642" fmla="*/ 210618 h 5025531"/>
                <a:gd name="connsiteX643" fmla="*/ 1928831 w 5026843"/>
                <a:gd name="connsiteY643" fmla="*/ 68001 h 5025531"/>
                <a:gd name="connsiteX644" fmla="*/ 1958619 w 5026843"/>
                <a:gd name="connsiteY644" fmla="*/ 193762 h 5025531"/>
                <a:gd name="connsiteX645" fmla="*/ 1941763 w 5026843"/>
                <a:gd name="connsiteY645" fmla="*/ 197685 h 5025531"/>
                <a:gd name="connsiteX646" fmla="*/ 1910668 w 5026843"/>
                <a:gd name="connsiteY646" fmla="*/ 72578 h 5025531"/>
                <a:gd name="connsiteX647" fmla="*/ 3079852 w 5026843"/>
                <a:gd name="connsiteY647" fmla="*/ 64151 h 5025531"/>
                <a:gd name="connsiteX648" fmla="*/ 3097361 w 5026843"/>
                <a:gd name="connsiteY648" fmla="*/ 68002 h 5025531"/>
                <a:gd name="connsiteX649" fmla="*/ 3067573 w 5026843"/>
                <a:gd name="connsiteY649" fmla="*/ 193764 h 5025531"/>
                <a:gd name="connsiteX650" fmla="*/ 3050718 w 5026843"/>
                <a:gd name="connsiteY650" fmla="*/ 189913 h 5025531"/>
                <a:gd name="connsiteX651" fmla="*/ 2016956 w 5026843"/>
                <a:gd name="connsiteY651" fmla="*/ 48605 h 5025531"/>
                <a:gd name="connsiteX652" fmla="*/ 2042893 w 5026843"/>
                <a:gd name="connsiteY652" fmla="*/ 174947 h 5025531"/>
                <a:gd name="connsiteX653" fmla="*/ 2026038 w 5026843"/>
                <a:gd name="connsiteY653" fmla="*/ 178870 h 5025531"/>
                <a:gd name="connsiteX654" fmla="*/ 1999446 w 5026843"/>
                <a:gd name="connsiteY654" fmla="*/ 51801 h 5025531"/>
                <a:gd name="connsiteX655" fmla="*/ 2016956 w 5026843"/>
                <a:gd name="connsiteY655" fmla="*/ 48605 h 5025531"/>
                <a:gd name="connsiteX656" fmla="*/ 2991070 w 5026843"/>
                <a:gd name="connsiteY656" fmla="*/ 45334 h 5025531"/>
                <a:gd name="connsiteX657" fmla="*/ 3009234 w 5026843"/>
                <a:gd name="connsiteY657" fmla="*/ 48603 h 5025531"/>
                <a:gd name="connsiteX658" fmla="*/ 2983951 w 5026843"/>
                <a:gd name="connsiteY658" fmla="*/ 174945 h 5025531"/>
                <a:gd name="connsiteX659" fmla="*/ 2966441 w 5026843"/>
                <a:gd name="connsiteY659" fmla="*/ 172402 h 5025531"/>
                <a:gd name="connsiteX660" fmla="*/ 2106390 w 5026843"/>
                <a:gd name="connsiteY660" fmla="*/ 32403 h 5025531"/>
                <a:gd name="connsiteX661" fmla="*/ 2127168 w 5026843"/>
                <a:gd name="connsiteY661" fmla="*/ 160052 h 5025531"/>
                <a:gd name="connsiteX662" fmla="*/ 2110313 w 5026843"/>
                <a:gd name="connsiteY662" fmla="*/ 163321 h 5025531"/>
                <a:gd name="connsiteX663" fmla="*/ 2088881 w 5026843"/>
                <a:gd name="connsiteY663" fmla="*/ 35600 h 5025531"/>
                <a:gd name="connsiteX664" fmla="*/ 2901638 w 5026843"/>
                <a:gd name="connsiteY664" fmla="*/ 29133 h 5025531"/>
                <a:gd name="connsiteX665" fmla="*/ 2919801 w 5026843"/>
                <a:gd name="connsiteY665" fmla="*/ 32402 h 5025531"/>
                <a:gd name="connsiteX666" fmla="*/ 2899022 w 5026843"/>
                <a:gd name="connsiteY666" fmla="*/ 160050 h 5025531"/>
                <a:gd name="connsiteX667" fmla="*/ 2882239 w 5026843"/>
                <a:gd name="connsiteY667" fmla="*/ 156853 h 5025531"/>
                <a:gd name="connsiteX668" fmla="*/ 2196480 w 5026843"/>
                <a:gd name="connsiteY668" fmla="*/ 19398 h 5025531"/>
                <a:gd name="connsiteX669" fmla="*/ 2212682 w 5026843"/>
                <a:gd name="connsiteY669" fmla="*/ 147773 h 5025531"/>
                <a:gd name="connsiteX670" fmla="*/ 2195826 w 5026843"/>
                <a:gd name="connsiteY670" fmla="*/ 150316 h 5025531"/>
                <a:gd name="connsiteX671" fmla="*/ 2178317 w 5026843"/>
                <a:gd name="connsiteY671" fmla="*/ 22014 h 5025531"/>
                <a:gd name="connsiteX672" fmla="*/ 2811547 w 5026843"/>
                <a:gd name="connsiteY672" fmla="*/ 17509 h 5025531"/>
                <a:gd name="connsiteX673" fmla="*/ 2829710 w 5026843"/>
                <a:gd name="connsiteY673" fmla="*/ 19397 h 5025531"/>
                <a:gd name="connsiteX674" fmla="*/ 2813509 w 5026843"/>
                <a:gd name="connsiteY674" fmla="*/ 147774 h 5025531"/>
                <a:gd name="connsiteX675" fmla="*/ 2796654 w 5026843"/>
                <a:gd name="connsiteY675" fmla="*/ 145812 h 5025531"/>
                <a:gd name="connsiteX676" fmla="*/ 2286566 w 5026843"/>
                <a:gd name="connsiteY676" fmla="*/ 9664 h 5025531"/>
                <a:gd name="connsiteX677" fmla="*/ 2298263 w 5026843"/>
                <a:gd name="connsiteY677" fmla="*/ 138694 h 5025531"/>
                <a:gd name="connsiteX678" fmla="*/ 2280754 w 5026843"/>
                <a:gd name="connsiteY678" fmla="*/ 140002 h 5025531"/>
                <a:gd name="connsiteX679" fmla="*/ 2268403 w 5026843"/>
                <a:gd name="connsiteY679" fmla="*/ 10971 h 5025531"/>
                <a:gd name="connsiteX680" fmla="*/ 2721459 w 5026843"/>
                <a:gd name="connsiteY680" fmla="*/ 8428 h 5025531"/>
                <a:gd name="connsiteX681" fmla="*/ 2739622 w 5026843"/>
                <a:gd name="connsiteY681" fmla="*/ 9664 h 5025531"/>
                <a:gd name="connsiteX682" fmla="*/ 2727925 w 5026843"/>
                <a:gd name="connsiteY682" fmla="*/ 138694 h 5025531"/>
                <a:gd name="connsiteX683" fmla="*/ 2711070 w 5026843"/>
                <a:gd name="connsiteY683" fmla="*/ 137386 h 5025531"/>
                <a:gd name="connsiteX684" fmla="*/ 2377310 w 5026843"/>
                <a:gd name="connsiteY684" fmla="*/ 3198 h 5025531"/>
                <a:gd name="connsiteX685" fmla="*/ 2383777 w 5026843"/>
                <a:gd name="connsiteY685" fmla="*/ 132228 h 5025531"/>
                <a:gd name="connsiteX686" fmla="*/ 2366921 w 5026843"/>
                <a:gd name="connsiteY686" fmla="*/ 133463 h 5025531"/>
                <a:gd name="connsiteX687" fmla="*/ 2359147 w 5026843"/>
                <a:gd name="connsiteY687" fmla="*/ 4506 h 5025531"/>
                <a:gd name="connsiteX688" fmla="*/ 2631372 w 5026843"/>
                <a:gd name="connsiteY688" fmla="*/ 1889 h 5025531"/>
                <a:gd name="connsiteX689" fmla="*/ 2648881 w 5026843"/>
                <a:gd name="connsiteY689" fmla="*/ 3197 h 5025531"/>
                <a:gd name="connsiteX690" fmla="*/ 2642415 w 5026843"/>
                <a:gd name="connsiteY690" fmla="*/ 132227 h 5025531"/>
                <a:gd name="connsiteX691" fmla="*/ 2624906 w 5026843"/>
                <a:gd name="connsiteY691" fmla="*/ 131573 h 5025531"/>
                <a:gd name="connsiteX692" fmla="*/ 2540631 w 5026843"/>
                <a:gd name="connsiteY692" fmla="*/ 0 h 5025531"/>
                <a:gd name="connsiteX693" fmla="*/ 2558795 w 5026843"/>
                <a:gd name="connsiteY693" fmla="*/ 0 h 5025531"/>
                <a:gd name="connsiteX694" fmla="*/ 2556180 w 5026843"/>
                <a:gd name="connsiteY694" fmla="*/ 129611 h 5025531"/>
                <a:gd name="connsiteX695" fmla="*/ 2538669 w 5026843"/>
                <a:gd name="connsiteY695" fmla="*/ 128957 h 5025531"/>
                <a:gd name="connsiteX696" fmla="*/ 2468053 w 5026843"/>
                <a:gd name="connsiteY696" fmla="*/ 0 h 5025531"/>
                <a:gd name="connsiteX697" fmla="*/ 2470014 w 5026843"/>
                <a:gd name="connsiteY697" fmla="*/ 129611 h 5025531"/>
                <a:gd name="connsiteX698" fmla="*/ 2453158 w 5026843"/>
                <a:gd name="connsiteY698" fmla="*/ 130265 h 5025531"/>
                <a:gd name="connsiteX699" fmla="*/ 2449888 w 5026843"/>
                <a:gd name="connsiteY699" fmla="*/ 654 h 502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</a:cxnLst>
              <a:rect l="l" t="t" r="r" b="b"/>
              <a:pathLst>
                <a:path w="5026843" h="5025531">
                  <a:moveTo>
                    <a:pt x="2470013" y="4895919"/>
                  </a:moveTo>
                  <a:lnTo>
                    <a:pt x="2487522" y="4895919"/>
                  </a:lnTo>
                  <a:lnTo>
                    <a:pt x="2486214" y="5025531"/>
                  </a:lnTo>
                  <a:lnTo>
                    <a:pt x="2468051" y="5024877"/>
                  </a:lnTo>
                  <a:close/>
                  <a:moveTo>
                    <a:pt x="2573686" y="4895264"/>
                  </a:moveTo>
                  <a:lnTo>
                    <a:pt x="2576955" y="5024222"/>
                  </a:lnTo>
                  <a:lnTo>
                    <a:pt x="2558794" y="5024876"/>
                  </a:lnTo>
                  <a:lnTo>
                    <a:pt x="2556178" y="4895918"/>
                  </a:lnTo>
                  <a:close/>
                  <a:moveTo>
                    <a:pt x="2383774" y="4893302"/>
                  </a:moveTo>
                  <a:cubicBezTo>
                    <a:pt x="2389659" y="4893956"/>
                    <a:pt x="2395471" y="4893956"/>
                    <a:pt x="2401284" y="4893956"/>
                  </a:cubicBezTo>
                  <a:lnTo>
                    <a:pt x="2395471" y="5022914"/>
                  </a:lnTo>
                  <a:cubicBezTo>
                    <a:pt x="2389005" y="5022914"/>
                    <a:pt x="2383120" y="5022914"/>
                    <a:pt x="2377308" y="5022260"/>
                  </a:cubicBezTo>
                  <a:close/>
                  <a:moveTo>
                    <a:pt x="2659270" y="4891996"/>
                  </a:moveTo>
                  <a:lnTo>
                    <a:pt x="2667044" y="5021027"/>
                  </a:lnTo>
                  <a:lnTo>
                    <a:pt x="2648881" y="5022262"/>
                  </a:lnTo>
                  <a:lnTo>
                    <a:pt x="2642415" y="4893304"/>
                  </a:lnTo>
                  <a:close/>
                  <a:moveTo>
                    <a:pt x="2298264" y="4886836"/>
                  </a:moveTo>
                  <a:lnTo>
                    <a:pt x="2315119" y="4888144"/>
                  </a:lnTo>
                  <a:lnTo>
                    <a:pt x="2304730" y="5017102"/>
                  </a:lnTo>
                  <a:lnTo>
                    <a:pt x="2286567" y="5015140"/>
                  </a:lnTo>
                  <a:close/>
                  <a:moveTo>
                    <a:pt x="2745434" y="4885530"/>
                  </a:moveTo>
                  <a:lnTo>
                    <a:pt x="2757785" y="5013834"/>
                  </a:lnTo>
                  <a:lnTo>
                    <a:pt x="2739622" y="5015142"/>
                  </a:lnTo>
                  <a:lnTo>
                    <a:pt x="2727925" y="4886838"/>
                  </a:lnTo>
                  <a:close/>
                  <a:moveTo>
                    <a:pt x="2212681" y="4877101"/>
                  </a:moveTo>
                  <a:lnTo>
                    <a:pt x="2229537" y="4879063"/>
                  </a:lnTo>
                  <a:lnTo>
                    <a:pt x="2214643" y="5008019"/>
                  </a:lnTo>
                  <a:lnTo>
                    <a:pt x="2196480" y="5005476"/>
                  </a:lnTo>
                  <a:close/>
                  <a:moveTo>
                    <a:pt x="2831018" y="4875139"/>
                  </a:moveTo>
                  <a:lnTo>
                    <a:pt x="2847873" y="5003516"/>
                  </a:lnTo>
                  <a:lnTo>
                    <a:pt x="2829710" y="5005477"/>
                  </a:lnTo>
                  <a:lnTo>
                    <a:pt x="2813509" y="4877101"/>
                  </a:lnTo>
                  <a:close/>
                  <a:moveTo>
                    <a:pt x="2127170" y="4865477"/>
                  </a:moveTo>
                  <a:lnTo>
                    <a:pt x="2143954" y="4868020"/>
                  </a:lnTo>
                  <a:lnTo>
                    <a:pt x="2124555" y="4996394"/>
                  </a:lnTo>
                  <a:lnTo>
                    <a:pt x="2106391" y="4993125"/>
                  </a:lnTo>
                  <a:close/>
                  <a:moveTo>
                    <a:pt x="2915876" y="4862209"/>
                  </a:moveTo>
                  <a:lnTo>
                    <a:pt x="2937308" y="4989857"/>
                  </a:lnTo>
                  <a:lnTo>
                    <a:pt x="2919799" y="4993127"/>
                  </a:lnTo>
                  <a:lnTo>
                    <a:pt x="2899021" y="4865478"/>
                  </a:lnTo>
                  <a:close/>
                  <a:moveTo>
                    <a:pt x="2042893" y="4849857"/>
                  </a:moveTo>
                  <a:lnTo>
                    <a:pt x="2059748" y="4853127"/>
                  </a:lnTo>
                  <a:lnTo>
                    <a:pt x="2035119" y="4980195"/>
                  </a:lnTo>
                  <a:lnTo>
                    <a:pt x="2016956" y="4976926"/>
                  </a:lnTo>
                  <a:close/>
                  <a:moveTo>
                    <a:pt x="3000806" y="4846660"/>
                  </a:moveTo>
                  <a:lnTo>
                    <a:pt x="3026743" y="4973656"/>
                  </a:lnTo>
                  <a:cubicBezTo>
                    <a:pt x="3020931" y="4974964"/>
                    <a:pt x="3015046" y="4975618"/>
                    <a:pt x="3009234" y="4976925"/>
                  </a:cubicBezTo>
                  <a:lnTo>
                    <a:pt x="2983950" y="4849857"/>
                  </a:lnTo>
                  <a:cubicBezTo>
                    <a:pt x="2989181" y="4849275"/>
                    <a:pt x="2994994" y="4847968"/>
                    <a:pt x="3000806" y="4846660"/>
                  </a:cubicBezTo>
                  <a:close/>
                  <a:moveTo>
                    <a:pt x="1958618" y="4831113"/>
                  </a:moveTo>
                  <a:lnTo>
                    <a:pt x="1975473" y="4834963"/>
                  </a:lnTo>
                  <a:lnTo>
                    <a:pt x="1946340" y="4961378"/>
                  </a:lnTo>
                  <a:lnTo>
                    <a:pt x="1928831" y="4956801"/>
                  </a:lnTo>
                  <a:close/>
                  <a:moveTo>
                    <a:pt x="3084428" y="4827190"/>
                  </a:moveTo>
                  <a:lnTo>
                    <a:pt x="3115524" y="4952951"/>
                  </a:lnTo>
                  <a:lnTo>
                    <a:pt x="3097360" y="4956802"/>
                  </a:lnTo>
                  <a:lnTo>
                    <a:pt x="3067573" y="4831113"/>
                  </a:lnTo>
                  <a:close/>
                  <a:moveTo>
                    <a:pt x="1874995" y="4809681"/>
                  </a:moveTo>
                  <a:lnTo>
                    <a:pt x="1891851" y="4814258"/>
                  </a:lnTo>
                  <a:lnTo>
                    <a:pt x="1858140" y="4939365"/>
                  </a:lnTo>
                  <a:lnTo>
                    <a:pt x="1840631" y="4934134"/>
                  </a:lnTo>
                  <a:close/>
                  <a:moveTo>
                    <a:pt x="3167395" y="4805175"/>
                  </a:moveTo>
                  <a:lnTo>
                    <a:pt x="3202995" y="4929627"/>
                  </a:lnTo>
                  <a:lnTo>
                    <a:pt x="3185558" y="4934132"/>
                  </a:lnTo>
                  <a:lnTo>
                    <a:pt x="3151194" y="4809679"/>
                  </a:lnTo>
                  <a:close/>
                  <a:moveTo>
                    <a:pt x="1792683" y="4785706"/>
                  </a:moveTo>
                  <a:cubicBezTo>
                    <a:pt x="1797914" y="4787668"/>
                    <a:pt x="1803726" y="4789629"/>
                    <a:pt x="1808885" y="4790937"/>
                  </a:cubicBezTo>
                  <a:lnTo>
                    <a:pt x="1770669" y="4914736"/>
                  </a:lnTo>
                  <a:cubicBezTo>
                    <a:pt x="1764857" y="4912775"/>
                    <a:pt x="1759626" y="4910813"/>
                    <a:pt x="1753813" y="4908851"/>
                  </a:cubicBezTo>
                  <a:close/>
                  <a:moveTo>
                    <a:pt x="3249710" y="4779894"/>
                  </a:moveTo>
                  <a:lnTo>
                    <a:pt x="3289886" y="4903039"/>
                  </a:lnTo>
                  <a:lnTo>
                    <a:pt x="3272377" y="4908852"/>
                  </a:lnTo>
                  <a:lnTo>
                    <a:pt x="3233509" y="4785706"/>
                  </a:lnTo>
                  <a:close/>
                  <a:moveTo>
                    <a:pt x="1711022" y="4757881"/>
                  </a:moveTo>
                  <a:lnTo>
                    <a:pt x="1727224" y="4763693"/>
                  </a:lnTo>
                  <a:lnTo>
                    <a:pt x="1685085" y="4885530"/>
                  </a:lnTo>
                  <a:lnTo>
                    <a:pt x="1667649" y="4879717"/>
                  </a:lnTo>
                  <a:close/>
                  <a:moveTo>
                    <a:pt x="3331371" y="4752648"/>
                  </a:moveTo>
                  <a:lnTo>
                    <a:pt x="3376053" y="4873903"/>
                  </a:lnTo>
                  <a:lnTo>
                    <a:pt x="3358616" y="4879715"/>
                  </a:lnTo>
                  <a:lnTo>
                    <a:pt x="3315169" y="4757879"/>
                  </a:lnTo>
                  <a:close/>
                  <a:moveTo>
                    <a:pt x="1630667" y="4727366"/>
                  </a:moveTo>
                  <a:lnTo>
                    <a:pt x="1646869" y="4733905"/>
                  </a:lnTo>
                  <a:lnTo>
                    <a:pt x="1599572" y="4854433"/>
                  </a:lnTo>
                  <a:lnTo>
                    <a:pt x="1582717" y="4847313"/>
                  </a:lnTo>
                  <a:close/>
                  <a:moveTo>
                    <a:pt x="3411723" y="4720900"/>
                  </a:moveTo>
                  <a:lnTo>
                    <a:pt x="3460327" y="4840847"/>
                  </a:lnTo>
                  <a:lnTo>
                    <a:pt x="3443471" y="4847313"/>
                  </a:lnTo>
                  <a:lnTo>
                    <a:pt x="3395521" y="4727366"/>
                  </a:lnTo>
                  <a:close/>
                  <a:moveTo>
                    <a:pt x="1551623" y="4694311"/>
                  </a:moveTo>
                  <a:lnTo>
                    <a:pt x="1567170" y="4701504"/>
                  </a:lnTo>
                  <a:lnTo>
                    <a:pt x="1515951" y="4820071"/>
                  </a:lnTo>
                  <a:lnTo>
                    <a:pt x="1499096" y="4812297"/>
                  </a:lnTo>
                  <a:close/>
                  <a:moveTo>
                    <a:pt x="3490770" y="4687190"/>
                  </a:moveTo>
                  <a:lnTo>
                    <a:pt x="3543950" y="4805176"/>
                  </a:lnTo>
                  <a:lnTo>
                    <a:pt x="3527095" y="4812296"/>
                  </a:lnTo>
                  <a:lnTo>
                    <a:pt x="3475222" y="4694310"/>
                  </a:lnTo>
                  <a:close/>
                  <a:moveTo>
                    <a:pt x="1473161" y="4658057"/>
                  </a:moveTo>
                  <a:cubicBezTo>
                    <a:pt x="1478392" y="4661254"/>
                    <a:pt x="1483550" y="4663215"/>
                    <a:pt x="1488709" y="4665831"/>
                  </a:cubicBezTo>
                  <a:lnTo>
                    <a:pt x="1432984" y="4782510"/>
                  </a:lnTo>
                  <a:cubicBezTo>
                    <a:pt x="1427172" y="4779895"/>
                    <a:pt x="1421941" y="4777279"/>
                    <a:pt x="1416782" y="4774736"/>
                  </a:cubicBezTo>
                  <a:close/>
                  <a:moveTo>
                    <a:pt x="3568579" y="4650283"/>
                  </a:moveTo>
                  <a:lnTo>
                    <a:pt x="3625611" y="4766309"/>
                  </a:lnTo>
                  <a:lnTo>
                    <a:pt x="3610064" y="4774736"/>
                  </a:lnTo>
                  <a:lnTo>
                    <a:pt x="3553031" y="4658057"/>
                  </a:lnTo>
                  <a:close/>
                  <a:moveTo>
                    <a:pt x="1396730" y="4619187"/>
                  </a:moveTo>
                  <a:lnTo>
                    <a:pt x="1411623" y="4626961"/>
                  </a:lnTo>
                  <a:lnTo>
                    <a:pt x="1351976" y="4741678"/>
                  </a:lnTo>
                  <a:lnTo>
                    <a:pt x="1335775" y="4733251"/>
                  </a:lnTo>
                  <a:close/>
                  <a:moveTo>
                    <a:pt x="3645081" y="4611415"/>
                  </a:moveTo>
                  <a:lnTo>
                    <a:pt x="3706617" y="4724824"/>
                  </a:lnTo>
                  <a:lnTo>
                    <a:pt x="3690415" y="4733251"/>
                  </a:lnTo>
                  <a:lnTo>
                    <a:pt x="3630114" y="4619189"/>
                  </a:lnTo>
                  <a:close/>
                  <a:moveTo>
                    <a:pt x="1321534" y="4577051"/>
                  </a:moveTo>
                  <a:lnTo>
                    <a:pt x="1336427" y="4585478"/>
                  </a:lnTo>
                  <a:lnTo>
                    <a:pt x="1272276" y="4698233"/>
                  </a:lnTo>
                  <a:lnTo>
                    <a:pt x="1256729" y="4689152"/>
                  </a:lnTo>
                  <a:close/>
                  <a:moveTo>
                    <a:pt x="3719621" y="4568622"/>
                  </a:moveTo>
                  <a:lnTo>
                    <a:pt x="3785662" y="4680069"/>
                  </a:lnTo>
                  <a:lnTo>
                    <a:pt x="3769460" y="4689151"/>
                  </a:lnTo>
                  <a:lnTo>
                    <a:pt x="3704655" y="4577049"/>
                  </a:lnTo>
                  <a:close/>
                  <a:moveTo>
                    <a:pt x="1247649" y="4532950"/>
                  </a:moveTo>
                  <a:lnTo>
                    <a:pt x="1261889" y="4542032"/>
                  </a:lnTo>
                  <a:lnTo>
                    <a:pt x="1193814" y="4652243"/>
                  </a:lnTo>
                  <a:lnTo>
                    <a:pt x="1178920" y="4642508"/>
                  </a:lnTo>
                  <a:close/>
                  <a:moveTo>
                    <a:pt x="3793507" y="4523215"/>
                  </a:moveTo>
                  <a:lnTo>
                    <a:pt x="3862817" y="4632773"/>
                  </a:lnTo>
                  <a:lnTo>
                    <a:pt x="3847269" y="4642508"/>
                  </a:lnTo>
                  <a:lnTo>
                    <a:pt x="3778541" y="4532950"/>
                  </a:lnTo>
                  <a:close/>
                  <a:moveTo>
                    <a:pt x="1175070" y="4486307"/>
                  </a:moveTo>
                  <a:cubicBezTo>
                    <a:pt x="1179574" y="4489504"/>
                    <a:pt x="1184732" y="4492773"/>
                    <a:pt x="1189309" y="4495388"/>
                  </a:cubicBezTo>
                  <a:lnTo>
                    <a:pt x="1117384" y="4602985"/>
                  </a:lnTo>
                  <a:cubicBezTo>
                    <a:pt x="1112807" y="4599716"/>
                    <a:pt x="1107649" y="4596447"/>
                    <a:pt x="1102418" y="4593250"/>
                  </a:cubicBezTo>
                  <a:close/>
                  <a:moveTo>
                    <a:pt x="3865434" y="4475918"/>
                  </a:moveTo>
                  <a:lnTo>
                    <a:pt x="3938666" y="4582862"/>
                  </a:lnTo>
                  <a:lnTo>
                    <a:pt x="3923773" y="4593251"/>
                  </a:lnTo>
                  <a:lnTo>
                    <a:pt x="3851194" y="4486307"/>
                  </a:lnTo>
                  <a:close/>
                  <a:moveTo>
                    <a:pt x="1105034" y="4436397"/>
                  </a:moveTo>
                  <a:lnTo>
                    <a:pt x="1119274" y="4446132"/>
                  </a:lnTo>
                  <a:lnTo>
                    <a:pt x="1043498" y="4551113"/>
                  </a:lnTo>
                  <a:lnTo>
                    <a:pt x="1028532" y="4540724"/>
                  </a:lnTo>
                  <a:close/>
                  <a:moveTo>
                    <a:pt x="3935398" y="4426008"/>
                  </a:moveTo>
                  <a:lnTo>
                    <a:pt x="4012553" y="4529754"/>
                  </a:lnTo>
                  <a:lnTo>
                    <a:pt x="3997660" y="4540725"/>
                  </a:lnTo>
                  <a:lnTo>
                    <a:pt x="3921158" y="4436397"/>
                  </a:lnTo>
                  <a:close/>
                  <a:moveTo>
                    <a:pt x="1036960" y="4383869"/>
                  </a:moveTo>
                  <a:lnTo>
                    <a:pt x="1050618" y="4394259"/>
                  </a:lnTo>
                  <a:lnTo>
                    <a:pt x="970846" y="4496698"/>
                  </a:lnTo>
                  <a:lnTo>
                    <a:pt x="956606" y="4485655"/>
                  </a:lnTo>
                  <a:close/>
                  <a:moveTo>
                    <a:pt x="4002818" y="4372899"/>
                  </a:moveTo>
                  <a:lnTo>
                    <a:pt x="4083825" y="4473958"/>
                  </a:lnTo>
                  <a:lnTo>
                    <a:pt x="4069585" y="4485655"/>
                  </a:lnTo>
                  <a:lnTo>
                    <a:pt x="3989886" y="4383869"/>
                  </a:lnTo>
                  <a:close/>
                  <a:moveTo>
                    <a:pt x="970191" y="4329452"/>
                  </a:moveTo>
                  <a:lnTo>
                    <a:pt x="983195" y="4340495"/>
                  </a:lnTo>
                  <a:lnTo>
                    <a:pt x="900228" y="4439592"/>
                  </a:lnTo>
                  <a:lnTo>
                    <a:pt x="886642" y="4427967"/>
                  </a:lnTo>
                  <a:close/>
                  <a:moveTo>
                    <a:pt x="4068931" y="4317755"/>
                  </a:moveTo>
                  <a:lnTo>
                    <a:pt x="4153860" y="4416271"/>
                  </a:lnTo>
                  <a:lnTo>
                    <a:pt x="4140202" y="4427968"/>
                  </a:lnTo>
                  <a:lnTo>
                    <a:pt x="4055999" y="4329452"/>
                  </a:lnTo>
                  <a:close/>
                  <a:moveTo>
                    <a:pt x="905387" y="4272421"/>
                  </a:moveTo>
                  <a:cubicBezTo>
                    <a:pt x="909311" y="4276925"/>
                    <a:pt x="913815" y="4280195"/>
                    <a:pt x="917738" y="4284045"/>
                  </a:cubicBezTo>
                  <a:lnTo>
                    <a:pt x="831500" y="4380671"/>
                  </a:lnTo>
                  <a:cubicBezTo>
                    <a:pt x="826996" y="4376094"/>
                    <a:pt x="822419" y="4372244"/>
                    <a:pt x="817914" y="4368321"/>
                  </a:cubicBezTo>
                  <a:close/>
                  <a:moveTo>
                    <a:pt x="4133735" y="4260724"/>
                  </a:moveTo>
                  <a:lnTo>
                    <a:pt x="4221209" y="4356043"/>
                  </a:lnTo>
                  <a:lnTo>
                    <a:pt x="4208276" y="4368321"/>
                  </a:lnTo>
                  <a:lnTo>
                    <a:pt x="4120803" y="4272421"/>
                  </a:lnTo>
                  <a:close/>
                  <a:moveTo>
                    <a:pt x="843196" y="4213427"/>
                  </a:moveTo>
                  <a:lnTo>
                    <a:pt x="855474" y="4225124"/>
                  </a:lnTo>
                  <a:lnTo>
                    <a:pt x="765386" y="4318409"/>
                  </a:lnTo>
                  <a:lnTo>
                    <a:pt x="752454" y="4305477"/>
                  </a:lnTo>
                  <a:close/>
                  <a:moveTo>
                    <a:pt x="4195999" y="4201149"/>
                  </a:moveTo>
                  <a:lnTo>
                    <a:pt x="4287322" y="4293126"/>
                  </a:lnTo>
                  <a:lnTo>
                    <a:pt x="4274390" y="4305476"/>
                  </a:lnTo>
                  <a:lnTo>
                    <a:pt x="4183648" y="4213427"/>
                  </a:lnTo>
                  <a:close/>
                  <a:moveTo>
                    <a:pt x="782896" y="4151893"/>
                  </a:moveTo>
                  <a:lnTo>
                    <a:pt x="794593" y="4164171"/>
                  </a:lnTo>
                  <a:lnTo>
                    <a:pt x="701235" y="4253605"/>
                  </a:lnTo>
                  <a:lnTo>
                    <a:pt x="688957" y="4240673"/>
                  </a:lnTo>
                  <a:close/>
                  <a:moveTo>
                    <a:pt x="4255572" y="4139541"/>
                  </a:moveTo>
                  <a:lnTo>
                    <a:pt x="4350238" y="4227668"/>
                  </a:lnTo>
                  <a:lnTo>
                    <a:pt x="4337233" y="4240673"/>
                  </a:lnTo>
                  <a:lnTo>
                    <a:pt x="4243294" y="4151892"/>
                  </a:lnTo>
                  <a:close/>
                  <a:moveTo>
                    <a:pt x="724557" y="4088322"/>
                  </a:moveTo>
                  <a:lnTo>
                    <a:pt x="735600" y="4101327"/>
                  </a:lnTo>
                  <a:lnTo>
                    <a:pt x="639700" y="4187492"/>
                  </a:lnTo>
                  <a:lnTo>
                    <a:pt x="627349" y="4173906"/>
                  </a:lnTo>
                  <a:close/>
                  <a:moveTo>
                    <a:pt x="4312603" y="4075390"/>
                  </a:moveTo>
                  <a:lnTo>
                    <a:pt x="4410465" y="4160319"/>
                  </a:lnTo>
                  <a:lnTo>
                    <a:pt x="4398840" y="4173905"/>
                  </a:lnTo>
                  <a:lnTo>
                    <a:pt x="4301633" y="4088322"/>
                  </a:lnTo>
                  <a:close/>
                  <a:moveTo>
                    <a:pt x="668833" y="4022863"/>
                  </a:moveTo>
                  <a:cubicBezTo>
                    <a:pt x="672102" y="4027440"/>
                    <a:pt x="675953" y="4031945"/>
                    <a:pt x="679876" y="4035868"/>
                  </a:cubicBezTo>
                  <a:lnTo>
                    <a:pt x="580052" y="4118835"/>
                  </a:lnTo>
                  <a:cubicBezTo>
                    <a:pt x="576129" y="4114258"/>
                    <a:pt x="572278" y="4109754"/>
                    <a:pt x="568355" y="4105177"/>
                  </a:cubicBezTo>
                  <a:close/>
                  <a:moveTo>
                    <a:pt x="4368401" y="4009276"/>
                  </a:moveTo>
                  <a:lnTo>
                    <a:pt x="4468806" y="4090935"/>
                  </a:lnTo>
                  <a:lnTo>
                    <a:pt x="4457835" y="4105175"/>
                  </a:lnTo>
                  <a:lnTo>
                    <a:pt x="4358012" y="4022862"/>
                  </a:lnTo>
                  <a:close/>
                  <a:moveTo>
                    <a:pt x="615068" y="3955516"/>
                  </a:moveTo>
                  <a:lnTo>
                    <a:pt x="626039" y="3968448"/>
                  </a:lnTo>
                  <a:lnTo>
                    <a:pt x="523673" y="4047493"/>
                  </a:lnTo>
                  <a:lnTo>
                    <a:pt x="512630" y="4033253"/>
                  </a:lnTo>
                  <a:close/>
                  <a:moveTo>
                    <a:pt x="4421510" y="3941856"/>
                  </a:moveTo>
                  <a:lnTo>
                    <a:pt x="4525183" y="4019012"/>
                  </a:lnTo>
                  <a:lnTo>
                    <a:pt x="4514213" y="4033252"/>
                  </a:lnTo>
                  <a:lnTo>
                    <a:pt x="4411121" y="3955515"/>
                  </a:lnTo>
                  <a:close/>
                  <a:moveTo>
                    <a:pt x="564505" y="3885479"/>
                  </a:moveTo>
                  <a:lnTo>
                    <a:pt x="574894" y="3899719"/>
                  </a:lnTo>
                  <a:lnTo>
                    <a:pt x="469186" y="3974915"/>
                  </a:lnTo>
                  <a:lnTo>
                    <a:pt x="458870" y="3960021"/>
                  </a:lnTo>
                  <a:close/>
                  <a:moveTo>
                    <a:pt x="4471422" y="3871893"/>
                  </a:moveTo>
                  <a:lnTo>
                    <a:pt x="4577711" y="3945127"/>
                  </a:lnTo>
                  <a:lnTo>
                    <a:pt x="4567322" y="3960020"/>
                  </a:lnTo>
                  <a:lnTo>
                    <a:pt x="4461686" y="3885479"/>
                  </a:lnTo>
                  <a:close/>
                  <a:moveTo>
                    <a:pt x="516555" y="3814208"/>
                  </a:moveTo>
                  <a:lnTo>
                    <a:pt x="525636" y="3829101"/>
                  </a:lnTo>
                  <a:lnTo>
                    <a:pt x="418038" y="3900373"/>
                  </a:lnTo>
                  <a:lnTo>
                    <a:pt x="407649" y="3885479"/>
                  </a:lnTo>
                  <a:close/>
                  <a:moveTo>
                    <a:pt x="4519370" y="3799894"/>
                  </a:moveTo>
                  <a:lnTo>
                    <a:pt x="4628275" y="3869930"/>
                  </a:lnTo>
                  <a:lnTo>
                    <a:pt x="4618540" y="3885478"/>
                  </a:lnTo>
                  <a:lnTo>
                    <a:pt x="4510288" y="3814207"/>
                  </a:lnTo>
                  <a:close/>
                  <a:moveTo>
                    <a:pt x="469839" y="3741627"/>
                  </a:moveTo>
                  <a:cubicBezTo>
                    <a:pt x="473108" y="3746785"/>
                    <a:pt x="475724" y="3751943"/>
                    <a:pt x="478921" y="3756520"/>
                  </a:cubicBezTo>
                  <a:lnTo>
                    <a:pt x="368781" y="3823941"/>
                  </a:lnTo>
                  <a:cubicBezTo>
                    <a:pt x="365512" y="3818710"/>
                    <a:pt x="362315" y="3814206"/>
                    <a:pt x="359046" y="3808321"/>
                  </a:cubicBezTo>
                  <a:close/>
                  <a:moveTo>
                    <a:pt x="4564779" y="3726662"/>
                  </a:moveTo>
                  <a:lnTo>
                    <a:pt x="4676226" y="3792775"/>
                  </a:lnTo>
                  <a:lnTo>
                    <a:pt x="4667145" y="3808323"/>
                  </a:lnTo>
                  <a:lnTo>
                    <a:pt x="4556352" y="3741628"/>
                  </a:lnTo>
                  <a:close/>
                  <a:moveTo>
                    <a:pt x="427119" y="3667087"/>
                  </a:moveTo>
                  <a:lnTo>
                    <a:pt x="435546" y="3681980"/>
                  </a:lnTo>
                  <a:lnTo>
                    <a:pt x="323373" y="3745477"/>
                  </a:lnTo>
                  <a:lnTo>
                    <a:pt x="314291" y="3729929"/>
                  </a:lnTo>
                  <a:close/>
                  <a:moveTo>
                    <a:pt x="4607497" y="3652122"/>
                  </a:moveTo>
                  <a:lnTo>
                    <a:pt x="4721560" y="3714386"/>
                  </a:lnTo>
                  <a:lnTo>
                    <a:pt x="4712551" y="3729933"/>
                  </a:lnTo>
                  <a:lnTo>
                    <a:pt x="4599069" y="3667089"/>
                  </a:lnTo>
                  <a:close/>
                  <a:moveTo>
                    <a:pt x="386945" y="3591239"/>
                  </a:moveTo>
                  <a:lnTo>
                    <a:pt x="394719" y="3606132"/>
                  </a:lnTo>
                  <a:lnTo>
                    <a:pt x="280001" y="3665779"/>
                  </a:lnTo>
                  <a:lnTo>
                    <a:pt x="271574" y="3649578"/>
                  </a:lnTo>
                  <a:close/>
                  <a:moveTo>
                    <a:pt x="4647091" y="3575692"/>
                  </a:moveTo>
                  <a:lnTo>
                    <a:pt x="4763044" y="3633377"/>
                  </a:lnTo>
                  <a:lnTo>
                    <a:pt x="4754617" y="3649578"/>
                  </a:lnTo>
                  <a:lnTo>
                    <a:pt x="4639318" y="3591239"/>
                  </a:lnTo>
                  <a:close/>
                  <a:moveTo>
                    <a:pt x="349312" y="3513430"/>
                  </a:moveTo>
                  <a:lnTo>
                    <a:pt x="356432" y="3528978"/>
                  </a:lnTo>
                  <a:lnTo>
                    <a:pt x="239752" y="3584775"/>
                  </a:lnTo>
                  <a:lnTo>
                    <a:pt x="231978" y="3567920"/>
                  </a:lnTo>
                  <a:close/>
                  <a:moveTo>
                    <a:pt x="4683999" y="3497881"/>
                  </a:moveTo>
                  <a:lnTo>
                    <a:pt x="4801985" y="3551716"/>
                  </a:lnTo>
                  <a:lnTo>
                    <a:pt x="4794211" y="3567917"/>
                  </a:lnTo>
                  <a:lnTo>
                    <a:pt x="4676880" y="3513429"/>
                  </a:lnTo>
                  <a:close/>
                  <a:moveTo>
                    <a:pt x="314292" y="3435038"/>
                  </a:moveTo>
                  <a:cubicBezTo>
                    <a:pt x="316253" y="3440196"/>
                    <a:pt x="318869" y="3445427"/>
                    <a:pt x="320830" y="3450586"/>
                  </a:cubicBezTo>
                  <a:lnTo>
                    <a:pt x="202191" y="3501806"/>
                  </a:lnTo>
                  <a:cubicBezTo>
                    <a:pt x="199575" y="3496575"/>
                    <a:pt x="197032" y="3490763"/>
                    <a:pt x="195071" y="3484951"/>
                  </a:cubicBezTo>
                  <a:close/>
                  <a:moveTo>
                    <a:pt x="4718364" y="3418837"/>
                  </a:moveTo>
                  <a:lnTo>
                    <a:pt x="4838238" y="3468096"/>
                  </a:lnTo>
                  <a:lnTo>
                    <a:pt x="4831119" y="3484951"/>
                  </a:lnTo>
                  <a:lnTo>
                    <a:pt x="4711898" y="3435039"/>
                  </a:lnTo>
                  <a:close/>
                  <a:moveTo>
                    <a:pt x="282543" y="3354686"/>
                  </a:moveTo>
                  <a:lnTo>
                    <a:pt x="289009" y="3370887"/>
                  </a:lnTo>
                  <a:lnTo>
                    <a:pt x="168481" y="3417530"/>
                  </a:lnTo>
                  <a:lnTo>
                    <a:pt x="161361" y="3400674"/>
                  </a:lnTo>
                  <a:close/>
                  <a:moveTo>
                    <a:pt x="4750112" y="3339139"/>
                  </a:moveTo>
                  <a:lnTo>
                    <a:pt x="4871294" y="3383819"/>
                  </a:lnTo>
                  <a:lnTo>
                    <a:pt x="4864828" y="3400674"/>
                  </a:lnTo>
                  <a:lnTo>
                    <a:pt x="4743646" y="3354686"/>
                  </a:lnTo>
                  <a:close/>
                  <a:moveTo>
                    <a:pt x="254064" y="3273679"/>
                  </a:moveTo>
                  <a:lnTo>
                    <a:pt x="259222" y="3289880"/>
                  </a:lnTo>
                  <a:lnTo>
                    <a:pt x="137386" y="3332599"/>
                  </a:lnTo>
                  <a:lnTo>
                    <a:pt x="131574" y="3315163"/>
                  </a:lnTo>
                  <a:close/>
                  <a:moveTo>
                    <a:pt x="4778010" y="3257478"/>
                  </a:moveTo>
                  <a:lnTo>
                    <a:pt x="4901155" y="3297654"/>
                  </a:lnTo>
                  <a:lnTo>
                    <a:pt x="4895270" y="3315163"/>
                  </a:lnTo>
                  <a:lnTo>
                    <a:pt x="4772125" y="3273679"/>
                  </a:lnTo>
                  <a:close/>
                  <a:moveTo>
                    <a:pt x="228128" y="3192018"/>
                  </a:moveTo>
                  <a:lnTo>
                    <a:pt x="232632" y="3208219"/>
                  </a:lnTo>
                  <a:lnTo>
                    <a:pt x="108833" y="3246435"/>
                  </a:lnTo>
                  <a:lnTo>
                    <a:pt x="103675" y="3228926"/>
                  </a:lnTo>
                  <a:close/>
                  <a:moveTo>
                    <a:pt x="4803294" y="3175164"/>
                  </a:moveTo>
                  <a:lnTo>
                    <a:pt x="4927674" y="3211417"/>
                  </a:lnTo>
                  <a:lnTo>
                    <a:pt x="4922516" y="3228926"/>
                  </a:lnTo>
                  <a:lnTo>
                    <a:pt x="4798717" y="3192019"/>
                  </a:lnTo>
                  <a:close/>
                  <a:moveTo>
                    <a:pt x="204153" y="3109050"/>
                  </a:moveTo>
                  <a:lnTo>
                    <a:pt x="208657" y="3125905"/>
                  </a:lnTo>
                  <a:lnTo>
                    <a:pt x="83551" y="3158960"/>
                  </a:lnTo>
                  <a:lnTo>
                    <a:pt x="79046" y="3141452"/>
                  </a:lnTo>
                  <a:close/>
                  <a:moveTo>
                    <a:pt x="4825961" y="3092195"/>
                  </a:moveTo>
                  <a:lnTo>
                    <a:pt x="4951649" y="3123945"/>
                  </a:lnTo>
                  <a:lnTo>
                    <a:pt x="4947145" y="3141454"/>
                  </a:lnTo>
                  <a:lnTo>
                    <a:pt x="4822038" y="3109050"/>
                  </a:lnTo>
                  <a:close/>
                  <a:moveTo>
                    <a:pt x="184681" y="3025429"/>
                  </a:moveTo>
                  <a:lnTo>
                    <a:pt x="188604" y="3042284"/>
                  </a:lnTo>
                  <a:lnTo>
                    <a:pt x="62843" y="3070763"/>
                  </a:lnTo>
                  <a:lnTo>
                    <a:pt x="58339" y="3052673"/>
                  </a:lnTo>
                  <a:close/>
                  <a:moveTo>
                    <a:pt x="4845357" y="3008574"/>
                  </a:moveTo>
                  <a:lnTo>
                    <a:pt x="4971772" y="3035164"/>
                  </a:lnTo>
                  <a:lnTo>
                    <a:pt x="4967849" y="3052672"/>
                  </a:lnTo>
                  <a:lnTo>
                    <a:pt x="4841507" y="3025428"/>
                  </a:lnTo>
                  <a:close/>
                  <a:moveTo>
                    <a:pt x="167826" y="2940497"/>
                  </a:moveTo>
                  <a:lnTo>
                    <a:pt x="171095" y="2958006"/>
                  </a:lnTo>
                  <a:lnTo>
                    <a:pt x="44026" y="2981981"/>
                  </a:lnTo>
                  <a:lnTo>
                    <a:pt x="40830" y="2963818"/>
                  </a:lnTo>
                  <a:close/>
                  <a:moveTo>
                    <a:pt x="4860907" y="2923642"/>
                  </a:moveTo>
                  <a:lnTo>
                    <a:pt x="4988630" y="2945728"/>
                  </a:lnTo>
                  <a:lnTo>
                    <a:pt x="4985361" y="2963818"/>
                  </a:lnTo>
                  <a:lnTo>
                    <a:pt x="4858365" y="2940497"/>
                  </a:lnTo>
                  <a:close/>
                  <a:moveTo>
                    <a:pt x="154242" y="2855641"/>
                  </a:moveTo>
                  <a:lnTo>
                    <a:pt x="156203" y="2873077"/>
                  </a:lnTo>
                  <a:lnTo>
                    <a:pt x="28481" y="2892548"/>
                  </a:lnTo>
                  <a:lnTo>
                    <a:pt x="25865" y="2874385"/>
                  </a:lnTo>
                  <a:close/>
                  <a:moveTo>
                    <a:pt x="4874565" y="2838787"/>
                  </a:moveTo>
                  <a:lnTo>
                    <a:pt x="5002868" y="2856223"/>
                  </a:lnTo>
                  <a:lnTo>
                    <a:pt x="5000326" y="2874386"/>
                  </a:lnTo>
                  <a:lnTo>
                    <a:pt x="4872603" y="2855642"/>
                  </a:lnTo>
                  <a:close/>
                  <a:moveTo>
                    <a:pt x="143197" y="2770710"/>
                  </a:moveTo>
                  <a:lnTo>
                    <a:pt x="145158" y="2787565"/>
                  </a:lnTo>
                  <a:lnTo>
                    <a:pt x="16856" y="2802459"/>
                  </a:lnTo>
                  <a:lnTo>
                    <a:pt x="14241" y="2784296"/>
                  </a:lnTo>
                  <a:close/>
                  <a:moveTo>
                    <a:pt x="4884953" y="2753201"/>
                  </a:moveTo>
                  <a:lnTo>
                    <a:pt x="5013909" y="2766133"/>
                  </a:lnTo>
                  <a:cubicBezTo>
                    <a:pt x="5013255" y="2772018"/>
                    <a:pt x="5012601" y="2778484"/>
                    <a:pt x="5011947" y="2784296"/>
                  </a:cubicBezTo>
                  <a:lnTo>
                    <a:pt x="4882992" y="2770710"/>
                  </a:lnTo>
                  <a:cubicBezTo>
                    <a:pt x="4883646" y="2764898"/>
                    <a:pt x="4884953" y="2759013"/>
                    <a:pt x="4884953" y="2753201"/>
                  </a:cubicBezTo>
                  <a:close/>
                  <a:moveTo>
                    <a:pt x="136077" y="2684473"/>
                  </a:moveTo>
                  <a:lnTo>
                    <a:pt x="137385" y="2701982"/>
                  </a:lnTo>
                  <a:lnTo>
                    <a:pt x="8428" y="2711716"/>
                  </a:lnTo>
                  <a:lnTo>
                    <a:pt x="7120" y="2694208"/>
                  </a:lnTo>
                  <a:close/>
                  <a:moveTo>
                    <a:pt x="4891419" y="2667618"/>
                  </a:moveTo>
                  <a:lnTo>
                    <a:pt x="5021029" y="2676045"/>
                  </a:lnTo>
                  <a:lnTo>
                    <a:pt x="5019721" y="2694207"/>
                  </a:lnTo>
                  <a:lnTo>
                    <a:pt x="4890112" y="2684473"/>
                  </a:lnTo>
                  <a:close/>
                  <a:moveTo>
                    <a:pt x="131573" y="2598963"/>
                  </a:moveTo>
                  <a:lnTo>
                    <a:pt x="131573" y="2615818"/>
                  </a:lnTo>
                  <a:lnTo>
                    <a:pt x="2543" y="2621629"/>
                  </a:lnTo>
                  <a:lnTo>
                    <a:pt x="1889" y="2603467"/>
                  </a:lnTo>
                  <a:close/>
                  <a:moveTo>
                    <a:pt x="4895270" y="2581454"/>
                  </a:moveTo>
                  <a:lnTo>
                    <a:pt x="5024954" y="2585377"/>
                  </a:lnTo>
                  <a:lnTo>
                    <a:pt x="5024300" y="2603466"/>
                  </a:lnTo>
                  <a:lnTo>
                    <a:pt x="4895270" y="2598962"/>
                  </a:lnTo>
                  <a:close/>
                  <a:moveTo>
                    <a:pt x="0" y="2512725"/>
                  </a:moveTo>
                  <a:lnTo>
                    <a:pt x="128957" y="2512725"/>
                  </a:lnTo>
                  <a:lnTo>
                    <a:pt x="129611" y="2529581"/>
                  </a:lnTo>
                  <a:lnTo>
                    <a:pt x="0" y="2530888"/>
                  </a:lnTo>
                  <a:close/>
                  <a:moveTo>
                    <a:pt x="5026189" y="2494635"/>
                  </a:moveTo>
                  <a:lnTo>
                    <a:pt x="5026843" y="2512725"/>
                  </a:lnTo>
                  <a:lnTo>
                    <a:pt x="4897232" y="2512725"/>
                  </a:lnTo>
                  <a:lnTo>
                    <a:pt x="4896578" y="2495216"/>
                  </a:lnTo>
                  <a:close/>
                  <a:moveTo>
                    <a:pt x="1889" y="2421982"/>
                  </a:moveTo>
                  <a:lnTo>
                    <a:pt x="131573" y="2426559"/>
                  </a:lnTo>
                  <a:lnTo>
                    <a:pt x="130919" y="2444068"/>
                  </a:lnTo>
                  <a:lnTo>
                    <a:pt x="1235" y="2440145"/>
                  </a:lnTo>
                  <a:close/>
                  <a:moveTo>
                    <a:pt x="5023646" y="2403894"/>
                  </a:moveTo>
                  <a:lnTo>
                    <a:pt x="5024300" y="2421984"/>
                  </a:lnTo>
                  <a:lnTo>
                    <a:pt x="4895270" y="2426561"/>
                  </a:lnTo>
                  <a:lnTo>
                    <a:pt x="4894616" y="2409052"/>
                  </a:lnTo>
                  <a:close/>
                  <a:moveTo>
                    <a:pt x="7122" y="2331241"/>
                  </a:moveTo>
                  <a:lnTo>
                    <a:pt x="136077" y="2340322"/>
                  </a:lnTo>
                  <a:lnTo>
                    <a:pt x="134770" y="2357830"/>
                  </a:lnTo>
                  <a:lnTo>
                    <a:pt x="5160" y="2349403"/>
                  </a:lnTo>
                  <a:close/>
                  <a:moveTo>
                    <a:pt x="5017760" y="2313151"/>
                  </a:moveTo>
                  <a:lnTo>
                    <a:pt x="5019721" y="2331240"/>
                  </a:lnTo>
                  <a:lnTo>
                    <a:pt x="4890112" y="2340321"/>
                  </a:lnTo>
                  <a:lnTo>
                    <a:pt x="4888804" y="2323467"/>
                  </a:lnTo>
                  <a:close/>
                  <a:moveTo>
                    <a:pt x="14240" y="2241154"/>
                  </a:moveTo>
                  <a:lnTo>
                    <a:pt x="143195" y="2254813"/>
                  </a:lnTo>
                  <a:cubicBezTo>
                    <a:pt x="142542" y="2260625"/>
                    <a:pt x="141234" y="2265783"/>
                    <a:pt x="141234" y="2271668"/>
                  </a:cubicBezTo>
                  <a:lnTo>
                    <a:pt x="12278" y="2258663"/>
                  </a:lnTo>
                  <a:cubicBezTo>
                    <a:pt x="12932" y="2252851"/>
                    <a:pt x="13586" y="2247039"/>
                    <a:pt x="14240" y="2241154"/>
                  </a:cubicBezTo>
                  <a:close/>
                  <a:moveTo>
                    <a:pt x="5009333" y="2223064"/>
                  </a:moveTo>
                  <a:lnTo>
                    <a:pt x="5011948" y="2241154"/>
                  </a:lnTo>
                  <a:lnTo>
                    <a:pt x="4882993" y="2254813"/>
                  </a:lnTo>
                  <a:lnTo>
                    <a:pt x="4881031" y="2237957"/>
                  </a:lnTo>
                  <a:close/>
                  <a:moveTo>
                    <a:pt x="25864" y="2151065"/>
                  </a:moveTo>
                  <a:lnTo>
                    <a:pt x="154240" y="2169228"/>
                  </a:lnTo>
                  <a:lnTo>
                    <a:pt x="151625" y="2186737"/>
                  </a:lnTo>
                  <a:lnTo>
                    <a:pt x="23975" y="2168574"/>
                  </a:lnTo>
                  <a:close/>
                  <a:moveTo>
                    <a:pt x="4998365" y="2132975"/>
                  </a:moveTo>
                  <a:lnTo>
                    <a:pt x="5000327" y="2151065"/>
                  </a:lnTo>
                  <a:lnTo>
                    <a:pt x="4872604" y="2169228"/>
                  </a:lnTo>
                  <a:lnTo>
                    <a:pt x="4869989" y="2152373"/>
                  </a:lnTo>
                  <a:close/>
                  <a:moveTo>
                    <a:pt x="40831" y="2061630"/>
                  </a:moveTo>
                  <a:lnTo>
                    <a:pt x="167827" y="2084370"/>
                  </a:lnTo>
                  <a:lnTo>
                    <a:pt x="165285" y="2101225"/>
                  </a:lnTo>
                  <a:lnTo>
                    <a:pt x="37562" y="2079139"/>
                  </a:lnTo>
                  <a:close/>
                  <a:moveTo>
                    <a:pt x="4982163" y="2043542"/>
                  </a:moveTo>
                  <a:lnTo>
                    <a:pt x="4985359" y="2061632"/>
                  </a:lnTo>
                  <a:lnTo>
                    <a:pt x="4858363" y="2084372"/>
                  </a:lnTo>
                  <a:lnTo>
                    <a:pt x="4855094" y="2067517"/>
                  </a:lnTo>
                  <a:close/>
                  <a:moveTo>
                    <a:pt x="58340" y="1972197"/>
                  </a:moveTo>
                  <a:lnTo>
                    <a:pt x="184682" y="2000095"/>
                  </a:lnTo>
                  <a:lnTo>
                    <a:pt x="180832" y="2016950"/>
                  </a:lnTo>
                  <a:lnTo>
                    <a:pt x="54417" y="1990360"/>
                  </a:lnTo>
                  <a:close/>
                  <a:moveTo>
                    <a:pt x="4964000" y="1954688"/>
                  </a:moveTo>
                  <a:lnTo>
                    <a:pt x="4967850" y="1972197"/>
                  </a:lnTo>
                  <a:lnTo>
                    <a:pt x="4841508" y="2000095"/>
                  </a:lnTo>
                  <a:lnTo>
                    <a:pt x="4837585" y="1983240"/>
                  </a:lnTo>
                  <a:close/>
                  <a:moveTo>
                    <a:pt x="79047" y="1884070"/>
                  </a:moveTo>
                  <a:lnTo>
                    <a:pt x="204154" y="1916473"/>
                  </a:lnTo>
                  <a:lnTo>
                    <a:pt x="200231" y="1932674"/>
                  </a:lnTo>
                  <a:lnTo>
                    <a:pt x="75124" y="1901579"/>
                  </a:lnTo>
                  <a:close/>
                  <a:moveTo>
                    <a:pt x="4942641" y="1866561"/>
                  </a:moveTo>
                  <a:lnTo>
                    <a:pt x="4947145" y="1884069"/>
                  </a:lnTo>
                  <a:lnTo>
                    <a:pt x="4822038" y="1916471"/>
                  </a:lnTo>
                  <a:lnTo>
                    <a:pt x="4817534" y="1899616"/>
                  </a:lnTo>
                  <a:close/>
                  <a:moveTo>
                    <a:pt x="103676" y="1796598"/>
                  </a:moveTo>
                  <a:lnTo>
                    <a:pt x="228129" y="1833505"/>
                  </a:lnTo>
                  <a:lnTo>
                    <a:pt x="222898" y="1849706"/>
                  </a:lnTo>
                  <a:lnTo>
                    <a:pt x="98518" y="1814107"/>
                  </a:lnTo>
                  <a:close/>
                  <a:moveTo>
                    <a:pt x="4917358" y="1779088"/>
                  </a:moveTo>
                  <a:lnTo>
                    <a:pt x="4922516" y="1796597"/>
                  </a:lnTo>
                  <a:lnTo>
                    <a:pt x="4798717" y="1833504"/>
                  </a:lnTo>
                  <a:lnTo>
                    <a:pt x="4793559" y="1816649"/>
                  </a:lnTo>
                  <a:close/>
                  <a:moveTo>
                    <a:pt x="131573" y="1710360"/>
                  </a:moveTo>
                  <a:lnTo>
                    <a:pt x="254064" y="1751190"/>
                  </a:lnTo>
                  <a:lnTo>
                    <a:pt x="248179" y="1767391"/>
                  </a:lnTo>
                  <a:lnTo>
                    <a:pt x="125688" y="1727215"/>
                  </a:lnTo>
                  <a:close/>
                  <a:moveTo>
                    <a:pt x="4889457" y="1692851"/>
                  </a:moveTo>
                  <a:lnTo>
                    <a:pt x="4895269" y="1710360"/>
                  </a:lnTo>
                  <a:lnTo>
                    <a:pt x="4772125" y="1751190"/>
                  </a:lnTo>
                  <a:lnTo>
                    <a:pt x="4766967" y="1734989"/>
                  </a:lnTo>
                  <a:close/>
                  <a:moveTo>
                    <a:pt x="161361" y="1624850"/>
                  </a:moveTo>
                  <a:lnTo>
                    <a:pt x="282543" y="1670183"/>
                  </a:lnTo>
                  <a:lnTo>
                    <a:pt x="276077" y="1686384"/>
                  </a:lnTo>
                  <a:lnTo>
                    <a:pt x="154895" y="1641704"/>
                  </a:lnTo>
                  <a:close/>
                  <a:moveTo>
                    <a:pt x="4858362" y="1607341"/>
                  </a:moveTo>
                  <a:lnTo>
                    <a:pt x="4864828" y="1624850"/>
                  </a:lnTo>
                  <a:lnTo>
                    <a:pt x="4743646" y="1670184"/>
                  </a:lnTo>
                  <a:lnTo>
                    <a:pt x="4737180" y="1653983"/>
                  </a:lnTo>
                  <a:close/>
                  <a:moveTo>
                    <a:pt x="195071" y="1539919"/>
                  </a:moveTo>
                  <a:lnTo>
                    <a:pt x="314292" y="1590485"/>
                  </a:lnTo>
                  <a:lnTo>
                    <a:pt x="307826" y="1606033"/>
                  </a:lnTo>
                  <a:lnTo>
                    <a:pt x="187951" y="1556774"/>
                  </a:lnTo>
                  <a:close/>
                  <a:moveTo>
                    <a:pt x="4823999" y="1523718"/>
                  </a:moveTo>
                  <a:cubicBezTo>
                    <a:pt x="4826614" y="1528876"/>
                    <a:pt x="4829157" y="1534107"/>
                    <a:pt x="4831118" y="1539919"/>
                  </a:cubicBezTo>
                  <a:lnTo>
                    <a:pt x="4711898" y="1590486"/>
                  </a:lnTo>
                  <a:cubicBezTo>
                    <a:pt x="4709936" y="1584674"/>
                    <a:pt x="4707321" y="1579443"/>
                    <a:pt x="4705359" y="1574284"/>
                  </a:cubicBezTo>
                  <a:close/>
                  <a:moveTo>
                    <a:pt x="231978" y="1456952"/>
                  </a:moveTo>
                  <a:lnTo>
                    <a:pt x="349310" y="1511368"/>
                  </a:lnTo>
                  <a:lnTo>
                    <a:pt x="342190" y="1527569"/>
                  </a:lnTo>
                  <a:lnTo>
                    <a:pt x="224204" y="1473807"/>
                  </a:lnTo>
                  <a:close/>
                  <a:moveTo>
                    <a:pt x="4787020" y="1440749"/>
                  </a:moveTo>
                  <a:lnTo>
                    <a:pt x="4794213" y="1456950"/>
                  </a:lnTo>
                  <a:lnTo>
                    <a:pt x="4676880" y="1511366"/>
                  </a:lnTo>
                  <a:lnTo>
                    <a:pt x="4669760" y="1495819"/>
                  </a:lnTo>
                  <a:close/>
                  <a:moveTo>
                    <a:pt x="271573" y="1375944"/>
                  </a:moveTo>
                  <a:lnTo>
                    <a:pt x="386944" y="1434282"/>
                  </a:lnTo>
                  <a:lnTo>
                    <a:pt x="379098" y="1449830"/>
                  </a:lnTo>
                  <a:lnTo>
                    <a:pt x="263799" y="1391491"/>
                  </a:lnTo>
                  <a:close/>
                  <a:moveTo>
                    <a:pt x="4746191" y="1359743"/>
                  </a:moveTo>
                  <a:lnTo>
                    <a:pt x="4754618" y="1375944"/>
                  </a:lnTo>
                  <a:lnTo>
                    <a:pt x="4639319" y="1434283"/>
                  </a:lnTo>
                  <a:lnTo>
                    <a:pt x="4631473" y="1418735"/>
                  </a:lnTo>
                  <a:close/>
                  <a:moveTo>
                    <a:pt x="314292" y="1295591"/>
                  </a:moveTo>
                  <a:lnTo>
                    <a:pt x="427119" y="1358435"/>
                  </a:lnTo>
                  <a:lnTo>
                    <a:pt x="418692" y="1373328"/>
                  </a:lnTo>
                  <a:lnTo>
                    <a:pt x="305210" y="1311138"/>
                  </a:lnTo>
                  <a:close/>
                  <a:moveTo>
                    <a:pt x="4703471" y="1279390"/>
                  </a:moveTo>
                  <a:lnTo>
                    <a:pt x="4712552" y="1295591"/>
                  </a:lnTo>
                  <a:lnTo>
                    <a:pt x="4599071" y="1358434"/>
                  </a:lnTo>
                  <a:lnTo>
                    <a:pt x="4590643" y="1342887"/>
                  </a:lnTo>
                  <a:close/>
                  <a:moveTo>
                    <a:pt x="359045" y="1216481"/>
                  </a:moveTo>
                  <a:lnTo>
                    <a:pt x="469838" y="1283241"/>
                  </a:lnTo>
                  <a:lnTo>
                    <a:pt x="461410" y="1298134"/>
                  </a:lnTo>
                  <a:lnTo>
                    <a:pt x="349963" y="1232683"/>
                  </a:lnTo>
                  <a:close/>
                  <a:moveTo>
                    <a:pt x="4657408" y="1200934"/>
                  </a:moveTo>
                  <a:cubicBezTo>
                    <a:pt x="4660677" y="1206165"/>
                    <a:pt x="4663947" y="1211323"/>
                    <a:pt x="4667143" y="1216482"/>
                  </a:cubicBezTo>
                  <a:lnTo>
                    <a:pt x="4556350" y="1283241"/>
                  </a:lnTo>
                  <a:cubicBezTo>
                    <a:pt x="4553735" y="1278737"/>
                    <a:pt x="4550465" y="1273506"/>
                    <a:pt x="4547269" y="1269009"/>
                  </a:cubicBezTo>
                  <a:close/>
                  <a:moveTo>
                    <a:pt x="407650" y="1140052"/>
                  </a:moveTo>
                  <a:lnTo>
                    <a:pt x="516555" y="1210668"/>
                  </a:lnTo>
                  <a:lnTo>
                    <a:pt x="506820" y="1225561"/>
                  </a:lnTo>
                  <a:lnTo>
                    <a:pt x="397914" y="1155599"/>
                  </a:lnTo>
                  <a:close/>
                  <a:moveTo>
                    <a:pt x="4608806" y="1124505"/>
                  </a:moveTo>
                  <a:lnTo>
                    <a:pt x="4618541" y="1140052"/>
                  </a:lnTo>
                  <a:lnTo>
                    <a:pt x="4510289" y="1210669"/>
                  </a:lnTo>
                  <a:lnTo>
                    <a:pt x="4500554" y="1196430"/>
                  </a:lnTo>
                  <a:close/>
                  <a:moveTo>
                    <a:pt x="458868" y="1064857"/>
                  </a:moveTo>
                  <a:lnTo>
                    <a:pt x="564504" y="1139397"/>
                  </a:lnTo>
                  <a:lnTo>
                    <a:pt x="554769" y="1153638"/>
                  </a:lnTo>
                  <a:lnTo>
                    <a:pt x="448479" y="1079750"/>
                  </a:lnTo>
                  <a:close/>
                  <a:moveTo>
                    <a:pt x="4557005" y="1049964"/>
                  </a:moveTo>
                  <a:lnTo>
                    <a:pt x="4567321" y="1064858"/>
                  </a:lnTo>
                  <a:lnTo>
                    <a:pt x="4461687" y="1139399"/>
                  </a:lnTo>
                  <a:lnTo>
                    <a:pt x="4451951" y="1125740"/>
                  </a:lnTo>
                  <a:close/>
                  <a:moveTo>
                    <a:pt x="512630" y="991624"/>
                  </a:moveTo>
                  <a:lnTo>
                    <a:pt x="615068" y="1070015"/>
                  </a:lnTo>
                  <a:lnTo>
                    <a:pt x="604679" y="1083674"/>
                  </a:lnTo>
                  <a:lnTo>
                    <a:pt x="501006" y="1005864"/>
                  </a:lnTo>
                  <a:close/>
                  <a:moveTo>
                    <a:pt x="4502514" y="977383"/>
                  </a:moveTo>
                  <a:lnTo>
                    <a:pt x="4514211" y="991623"/>
                  </a:lnTo>
                  <a:lnTo>
                    <a:pt x="4411119" y="1070015"/>
                  </a:lnTo>
                  <a:lnTo>
                    <a:pt x="4400149" y="1056429"/>
                  </a:lnTo>
                  <a:close/>
                  <a:moveTo>
                    <a:pt x="568356" y="920280"/>
                  </a:moveTo>
                  <a:lnTo>
                    <a:pt x="668834" y="1002593"/>
                  </a:lnTo>
                  <a:lnTo>
                    <a:pt x="657863" y="1016252"/>
                  </a:lnTo>
                  <a:lnTo>
                    <a:pt x="557386" y="934592"/>
                  </a:lnTo>
                  <a:close/>
                  <a:moveTo>
                    <a:pt x="4446139" y="906039"/>
                  </a:moveTo>
                  <a:cubicBezTo>
                    <a:pt x="4450062" y="910616"/>
                    <a:pt x="4453913" y="915774"/>
                    <a:pt x="4457836" y="920279"/>
                  </a:cubicBezTo>
                  <a:lnTo>
                    <a:pt x="4358012" y="1002592"/>
                  </a:lnTo>
                  <a:cubicBezTo>
                    <a:pt x="4354089" y="998088"/>
                    <a:pt x="4350892" y="993584"/>
                    <a:pt x="4346969" y="989006"/>
                  </a:cubicBezTo>
                  <a:close/>
                  <a:moveTo>
                    <a:pt x="627349" y="851625"/>
                  </a:moveTo>
                  <a:lnTo>
                    <a:pt x="724557" y="937135"/>
                  </a:lnTo>
                  <a:lnTo>
                    <a:pt x="713586" y="950141"/>
                  </a:lnTo>
                  <a:lnTo>
                    <a:pt x="615725" y="865210"/>
                  </a:lnTo>
                  <a:close/>
                  <a:moveTo>
                    <a:pt x="4387143" y="838038"/>
                  </a:moveTo>
                  <a:lnTo>
                    <a:pt x="4398840" y="851623"/>
                  </a:lnTo>
                  <a:lnTo>
                    <a:pt x="4301633" y="937134"/>
                  </a:lnTo>
                  <a:lnTo>
                    <a:pt x="4290590" y="924203"/>
                  </a:lnTo>
                  <a:close/>
                  <a:moveTo>
                    <a:pt x="688957" y="784856"/>
                  </a:moveTo>
                  <a:lnTo>
                    <a:pt x="782897" y="873638"/>
                  </a:lnTo>
                  <a:lnTo>
                    <a:pt x="770618" y="885990"/>
                  </a:lnTo>
                  <a:lnTo>
                    <a:pt x="676606" y="797789"/>
                  </a:lnTo>
                  <a:close/>
                  <a:moveTo>
                    <a:pt x="4324954" y="771270"/>
                  </a:moveTo>
                  <a:lnTo>
                    <a:pt x="4337233" y="784856"/>
                  </a:lnTo>
                  <a:lnTo>
                    <a:pt x="4243293" y="873637"/>
                  </a:lnTo>
                  <a:lnTo>
                    <a:pt x="4231596" y="861358"/>
                  </a:lnTo>
                  <a:close/>
                  <a:moveTo>
                    <a:pt x="752454" y="719396"/>
                  </a:moveTo>
                  <a:lnTo>
                    <a:pt x="843195" y="812100"/>
                  </a:lnTo>
                  <a:lnTo>
                    <a:pt x="830263" y="823724"/>
                  </a:lnTo>
                  <a:lnTo>
                    <a:pt x="738868" y="732328"/>
                  </a:lnTo>
                  <a:close/>
                  <a:moveTo>
                    <a:pt x="4260803" y="707047"/>
                  </a:moveTo>
                  <a:lnTo>
                    <a:pt x="4274389" y="719399"/>
                  </a:lnTo>
                  <a:lnTo>
                    <a:pt x="4183648" y="812102"/>
                  </a:lnTo>
                  <a:lnTo>
                    <a:pt x="4170716" y="799751"/>
                  </a:lnTo>
                  <a:close/>
                  <a:moveTo>
                    <a:pt x="817914" y="657207"/>
                  </a:moveTo>
                  <a:lnTo>
                    <a:pt x="905388" y="752454"/>
                  </a:lnTo>
                  <a:lnTo>
                    <a:pt x="893109" y="764152"/>
                  </a:lnTo>
                  <a:lnTo>
                    <a:pt x="804982" y="669485"/>
                  </a:lnTo>
                  <a:close/>
                  <a:moveTo>
                    <a:pt x="4194692" y="644857"/>
                  </a:moveTo>
                  <a:cubicBezTo>
                    <a:pt x="4199197" y="648779"/>
                    <a:pt x="4204355" y="652630"/>
                    <a:pt x="4208278" y="657207"/>
                  </a:cubicBezTo>
                  <a:lnTo>
                    <a:pt x="4120805" y="752453"/>
                  </a:lnTo>
                  <a:cubicBezTo>
                    <a:pt x="4116882" y="748529"/>
                    <a:pt x="4112377" y="744679"/>
                    <a:pt x="4108454" y="740756"/>
                  </a:cubicBezTo>
                  <a:close/>
                  <a:moveTo>
                    <a:pt x="886642" y="597559"/>
                  </a:moveTo>
                  <a:lnTo>
                    <a:pt x="970191" y="696075"/>
                  </a:lnTo>
                  <a:lnTo>
                    <a:pt x="957259" y="707045"/>
                  </a:lnTo>
                  <a:lnTo>
                    <a:pt x="872329" y="609185"/>
                  </a:lnTo>
                  <a:close/>
                  <a:moveTo>
                    <a:pt x="4126616" y="585210"/>
                  </a:moveTo>
                  <a:lnTo>
                    <a:pt x="4140202" y="597561"/>
                  </a:lnTo>
                  <a:lnTo>
                    <a:pt x="4055999" y="696078"/>
                  </a:lnTo>
                  <a:lnTo>
                    <a:pt x="4042994" y="684380"/>
                  </a:lnTo>
                  <a:close/>
                  <a:moveTo>
                    <a:pt x="956605" y="539874"/>
                  </a:moveTo>
                  <a:lnTo>
                    <a:pt x="1036958" y="641587"/>
                  </a:lnTo>
                  <a:lnTo>
                    <a:pt x="1023372" y="651977"/>
                  </a:lnTo>
                  <a:lnTo>
                    <a:pt x="942365" y="550919"/>
                  </a:lnTo>
                  <a:close/>
                  <a:moveTo>
                    <a:pt x="4055344" y="528831"/>
                  </a:moveTo>
                  <a:lnTo>
                    <a:pt x="4069584" y="539875"/>
                  </a:lnTo>
                  <a:lnTo>
                    <a:pt x="3989885" y="641587"/>
                  </a:lnTo>
                  <a:lnTo>
                    <a:pt x="3976226" y="630617"/>
                  </a:lnTo>
                  <a:close/>
                  <a:moveTo>
                    <a:pt x="1028531" y="484806"/>
                  </a:moveTo>
                  <a:lnTo>
                    <a:pt x="1105033" y="589133"/>
                  </a:lnTo>
                  <a:lnTo>
                    <a:pt x="1090793" y="598868"/>
                  </a:lnTo>
                  <a:lnTo>
                    <a:pt x="1013637" y="495123"/>
                  </a:lnTo>
                  <a:close/>
                  <a:moveTo>
                    <a:pt x="3982692" y="474417"/>
                  </a:moveTo>
                  <a:lnTo>
                    <a:pt x="3997658" y="484806"/>
                  </a:lnTo>
                  <a:lnTo>
                    <a:pt x="3921157" y="589133"/>
                  </a:lnTo>
                  <a:lnTo>
                    <a:pt x="3906917" y="579399"/>
                  </a:lnTo>
                  <a:close/>
                  <a:moveTo>
                    <a:pt x="1102417" y="432278"/>
                  </a:moveTo>
                  <a:lnTo>
                    <a:pt x="1175068" y="539221"/>
                  </a:lnTo>
                  <a:lnTo>
                    <a:pt x="1161410" y="548956"/>
                  </a:lnTo>
                  <a:lnTo>
                    <a:pt x="1087523" y="442667"/>
                  </a:lnTo>
                  <a:close/>
                  <a:moveTo>
                    <a:pt x="3908805" y="421889"/>
                  </a:moveTo>
                  <a:cubicBezTo>
                    <a:pt x="3914036" y="425159"/>
                    <a:pt x="3919194" y="428355"/>
                    <a:pt x="3923771" y="432278"/>
                  </a:cubicBezTo>
                  <a:lnTo>
                    <a:pt x="3851193" y="539222"/>
                  </a:lnTo>
                  <a:cubicBezTo>
                    <a:pt x="3846616" y="535953"/>
                    <a:pt x="3841457" y="532757"/>
                    <a:pt x="3836880" y="529487"/>
                  </a:cubicBezTo>
                  <a:close/>
                  <a:moveTo>
                    <a:pt x="1178919" y="383019"/>
                  </a:moveTo>
                  <a:lnTo>
                    <a:pt x="1247647" y="492579"/>
                  </a:lnTo>
                  <a:lnTo>
                    <a:pt x="1233335" y="501660"/>
                  </a:lnTo>
                  <a:lnTo>
                    <a:pt x="1163372" y="392755"/>
                  </a:lnTo>
                  <a:close/>
                  <a:moveTo>
                    <a:pt x="3832378" y="373284"/>
                  </a:moveTo>
                  <a:lnTo>
                    <a:pt x="3847271" y="383019"/>
                  </a:lnTo>
                  <a:lnTo>
                    <a:pt x="3778542" y="492577"/>
                  </a:lnTo>
                  <a:lnTo>
                    <a:pt x="3764302" y="483497"/>
                  </a:lnTo>
                  <a:close/>
                  <a:moveTo>
                    <a:pt x="1256729" y="336377"/>
                  </a:moveTo>
                  <a:lnTo>
                    <a:pt x="1321534" y="447824"/>
                  </a:lnTo>
                  <a:lnTo>
                    <a:pt x="1306568" y="456906"/>
                  </a:lnTo>
                  <a:lnTo>
                    <a:pt x="1240528" y="345458"/>
                  </a:lnTo>
                  <a:close/>
                  <a:moveTo>
                    <a:pt x="3753913" y="327296"/>
                  </a:moveTo>
                  <a:lnTo>
                    <a:pt x="3769461" y="336377"/>
                  </a:lnTo>
                  <a:lnTo>
                    <a:pt x="3704656" y="447824"/>
                  </a:lnTo>
                  <a:lnTo>
                    <a:pt x="3689762" y="439397"/>
                  </a:lnTo>
                  <a:close/>
                  <a:moveTo>
                    <a:pt x="1335773" y="291624"/>
                  </a:moveTo>
                  <a:lnTo>
                    <a:pt x="1396728" y="406342"/>
                  </a:lnTo>
                  <a:lnTo>
                    <a:pt x="1381108" y="414116"/>
                  </a:lnTo>
                  <a:lnTo>
                    <a:pt x="1319572" y="300052"/>
                  </a:lnTo>
                  <a:close/>
                  <a:moveTo>
                    <a:pt x="3674215" y="283849"/>
                  </a:moveTo>
                  <a:lnTo>
                    <a:pt x="3690417" y="291623"/>
                  </a:lnTo>
                  <a:lnTo>
                    <a:pt x="3630116" y="406341"/>
                  </a:lnTo>
                  <a:lnTo>
                    <a:pt x="3614568" y="398567"/>
                  </a:lnTo>
                  <a:close/>
                  <a:moveTo>
                    <a:pt x="1416783" y="250794"/>
                  </a:moveTo>
                  <a:lnTo>
                    <a:pt x="1473162" y="366820"/>
                  </a:lnTo>
                  <a:lnTo>
                    <a:pt x="1457614" y="374593"/>
                  </a:lnTo>
                  <a:lnTo>
                    <a:pt x="1400581" y="258568"/>
                  </a:lnTo>
                  <a:close/>
                  <a:moveTo>
                    <a:pt x="3593209" y="242365"/>
                  </a:moveTo>
                  <a:cubicBezTo>
                    <a:pt x="3599021" y="244981"/>
                    <a:pt x="3604252" y="247523"/>
                    <a:pt x="3610064" y="250793"/>
                  </a:cubicBezTo>
                  <a:lnTo>
                    <a:pt x="3553032" y="366818"/>
                  </a:lnTo>
                  <a:cubicBezTo>
                    <a:pt x="3548455" y="364202"/>
                    <a:pt x="3542642" y="361660"/>
                    <a:pt x="3537484" y="359698"/>
                  </a:cubicBezTo>
                  <a:close/>
                  <a:moveTo>
                    <a:pt x="1499094" y="212580"/>
                  </a:moveTo>
                  <a:lnTo>
                    <a:pt x="1551621" y="331147"/>
                  </a:lnTo>
                  <a:lnTo>
                    <a:pt x="1535420" y="338266"/>
                  </a:lnTo>
                  <a:lnTo>
                    <a:pt x="1482893" y="220354"/>
                  </a:lnTo>
                  <a:close/>
                  <a:moveTo>
                    <a:pt x="3510892" y="205460"/>
                  </a:moveTo>
                  <a:lnTo>
                    <a:pt x="3527093" y="212579"/>
                  </a:lnTo>
                  <a:lnTo>
                    <a:pt x="3475220" y="331147"/>
                  </a:lnTo>
                  <a:lnTo>
                    <a:pt x="3459019" y="324026"/>
                  </a:lnTo>
                  <a:close/>
                  <a:moveTo>
                    <a:pt x="1582717" y="177562"/>
                  </a:moveTo>
                  <a:lnTo>
                    <a:pt x="1630667" y="298090"/>
                  </a:lnTo>
                  <a:lnTo>
                    <a:pt x="1614466" y="303975"/>
                  </a:lnTo>
                  <a:lnTo>
                    <a:pt x="1565862" y="184682"/>
                  </a:lnTo>
                  <a:close/>
                  <a:moveTo>
                    <a:pt x="3426617" y="171095"/>
                  </a:moveTo>
                  <a:lnTo>
                    <a:pt x="3443473" y="177562"/>
                  </a:lnTo>
                  <a:lnTo>
                    <a:pt x="3395522" y="298090"/>
                  </a:lnTo>
                  <a:lnTo>
                    <a:pt x="3379321" y="291625"/>
                  </a:lnTo>
                  <a:close/>
                  <a:moveTo>
                    <a:pt x="1667648" y="145158"/>
                  </a:moveTo>
                  <a:lnTo>
                    <a:pt x="1711020" y="266994"/>
                  </a:lnTo>
                  <a:lnTo>
                    <a:pt x="1694819" y="272805"/>
                  </a:lnTo>
                  <a:lnTo>
                    <a:pt x="1650139" y="150970"/>
                  </a:lnTo>
                  <a:close/>
                  <a:moveTo>
                    <a:pt x="3341760" y="139346"/>
                  </a:moveTo>
                  <a:lnTo>
                    <a:pt x="3358615" y="145158"/>
                  </a:lnTo>
                  <a:lnTo>
                    <a:pt x="3315169" y="266994"/>
                  </a:lnTo>
                  <a:lnTo>
                    <a:pt x="3298968" y="261836"/>
                  </a:lnTo>
                  <a:close/>
                  <a:moveTo>
                    <a:pt x="1753813" y="116025"/>
                  </a:moveTo>
                  <a:lnTo>
                    <a:pt x="1792682" y="239751"/>
                  </a:lnTo>
                  <a:lnTo>
                    <a:pt x="1776480" y="244982"/>
                  </a:lnTo>
                  <a:lnTo>
                    <a:pt x="1736304" y="121837"/>
                  </a:lnTo>
                  <a:close/>
                  <a:moveTo>
                    <a:pt x="3255523" y="110794"/>
                  </a:moveTo>
                  <a:cubicBezTo>
                    <a:pt x="3261335" y="112102"/>
                    <a:pt x="3267220" y="114063"/>
                    <a:pt x="3272379" y="116025"/>
                  </a:cubicBezTo>
                  <a:lnTo>
                    <a:pt x="3233509" y="239751"/>
                  </a:lnTo>
                  <a:cubicBezTo>
                    <a:pt x="3228278" y="237863"/>
                    <a:pt x="3223120" y="235901"/>
                    <a:pt x="3217308" y="234593"/>
                  </a:cubicBezTo>
                  <a:close/>
                  <a:moveTo>
                    <a:pt x="1840631" y="90743"/>
                  </a:moveTo>
                  <a:lnTo>
                    <a:pt x="1874996" y="215778"/>
                  </a:lnTo>
                  <a:lnTo>
                    <a:pt x="1858794" y="220355"/>
                  </a:lnTo>
                  <a:lnTo>
                    <a:pt x="1823195" y="95901"/>
                  </a:lnTo>
                  <a:close/>
                  <a:moveTo>
                    <a:pt x="3168049" y="86164"/>
                  </a:moveTo>
                  <a:lnTo>
                    <a:pt x="3185558" y="90741"/>
                  </a:lnTo>
                  <a:lnTo>
                    <a:pt x="3151194" y="215776"/>
                  </a:lnTo>
                  <a:lnTo>
                    <a:pt x="3134339" y="210618"/>
                  </a:lnTo>
                  <a:close/>
                  <a:moveTo>
                    <a:pt x="1928831" y="68001"/>
                  </a:moveTo>
                  <a:lnTo>
                    <a:pt x="1958619" y="193762"/>
                  </a:lnTo>
                  <a:lnTo>
                    <a:pt x="1941763" y="197685"/>
                  </a:lnTo>
                  <a:lnTo>
                    <a:pt x="1910668" y="72578"/>
                  </a:lnTo>
                  <a:close/>
                  <a:moveTo>
                    <a:pt x="3079852" y="64151"/>
                  </a:moveTo>
                  <a:lnTo>
                    <a:pt x="3097361" y="68002"/>
                  </a:lnTo>
                  <a:lnTo>
                    <a:pt x="3067573" y="193764"/>
                  </a:lnTo>
                  <a:lnTo>
                    <a:pt x="3050718" y="189913"/>
                  </a:lnTo>
                  <a:close/>
                  <a:moveTo>
                    <a:pt x="2016956" y="48605"/>
                  </a:moveTo>
                  <a:lnTo>
                    <a:pt x="2042893" y="174947"/>
                  </a:lnTo>
                  <a:cubicBezTo>
                    <a:pt x="2037081" y="176255"/>
                    <a:pt x="2031196" y="176909"/>
                    <a:pt x="2026038" y="178870"/>
                  </a:cubicBezTo>
                  <a:lnTo>
                    <a:pt x="1999446" y="51801"/>
                  </a:lnTo>
                  <a:cubicBezTo>
                    <a:pt x="2005259" y="50566"/>
                    <a:pt x="2011144" y="49259"/>
                    <a:pt x="2016956" y="48605"/>
                  </a:cubicBezTo>
                  <a:close/>
                  <a:moveTo>
                    <a:pt x="2991070" y="45334"/>
                  </a:moveTo>
                  <a:lnTo>
                    <a:pt x="3009234" y="48603"/>
                  </a:lnTo>
                  <a:lnTo>
                    <a:pt x="2983951" y="174945"/>
                  </a:lnTo>
                  <a:lnTo>
                    <a:pt x="2966441" y="172402"/>
                  </a:lnTo>
                  <a:close/>
                  <a:moveTo>
                    <a:pt x="2106390" y="32403"/>
                  </a:moveTo>
                  <a:lnTo>
                    <a:pt x="2127168" y="160052"/>
                  </a:lnTo>
                  <a:lnTo>
                    <a:pt x="2110313" y="163321"/>
                  </a:lnTo>
                  <a:lnTo>
                    <a:pt x="2088881" y="35600"/>
                  </a:lnTo>
                  <a:close/>
                  <a:moveTo>
                    <a:pt x="2901638" y="29133"/>
                  </a:moveTo>
                  <a:lnTo>
                    <a:pt x="2919801" y="32402"/>
                  </a:lnTo>
                  <a:lnTo>
                    <a:pt x="2899022" y="160050"/>
                  </a:lnTo>
                  <a:lnTo>
                    <a:pt x="2882239" y="156853"/>
                  </a:lnTo>
                  <a:close/>
                  <a:moveTo>
                    <a:pt x="2196480" y="19398"/>
                  </a:moveTo>
                  <a:lnTo>
                    <a:pt x="2212682" y="147773"/>
                  </a:lnTo>
                  <a:lnTo>
                    <a:pt x="2195826" y="150316"/>
                  </a:lnTo>
                  <a:lnTo>
                    <a:pt x="2178317" y="22014"/>
                  </a:lnTo>
                  <a:close/>
                  <a:moveTo>
                    <a:pt x="2811547" y="17509"/>
                  </a:moveTo>
                  <a:lnTo>
                    <a:pt x="2829710" y="19397"/>
                  </a:lnTo>
                  <a:lnTo>
                    <a:pt x="2813509" y="147774"/>
                  </a:lnTo>
                  <a:lnTo>
                    <a:pt x="2796654" y="145812"/>
                  </a:lnTo>
                  <a:close/>
                  <a:moveTo>
                    <a:pt x="2286566" y="9664"/>
                  </a:moveTo>
                  <a:lnTo>
                    <a:pt x="2298263" y="138694"/>
                  </a:lnTo>
                  <a:lnTo>
                    <a:pt x="2280754" y="140002"/>
                  </a:lnTo>
                  <a:lnTo>
                    <a:pt x="2268403" y="10971"/>
                  </a:lnTo>
                  <a:close/>
                  <a:moveTo>
                    <a:pt x="2721459" y="8428"/>
                  </a:moveTo>
                  <a:lnTo>
                    <a:pt x="2739622" y="9664"/>
                  </a:lnTo>
                  <a:lnTo>
                    <a:pt x="2727925" y="138694"/>
                  </a:lnTo>
                  <a:lnTo>
                    <a:pt x="2711070" y="137386"/>
                  </a:lnTo>
                  <a:close/>
                  <a:moveTo>
                    <a:pt x="2377310" y="3198"/>
                  </a:moveTo>
                  <a:lnTo>
                    <a:pt x="2383777" y="132228"/>
                  </a:lnTo>
                  <a:lnTo>
                    <a:pt x="2366921" y="133463"/>
                  </a:lnTo>
                  <a:lnTo>
                    <a:pt x="2359147" y="4506"/>
                  </a:lnTo>
                  <a:close/>
                  <a:moveTo>
                    <a:pt x="2631372" y="1889"/>
                  </a:moveTo>
                  <a:cubicBezTo>
                    <a:pt x="2637184" y="2543"/>
                    <a:pt x="2643069" y="2543"/>
                    <a:pt x="2648881" y="3197"/>
                  </a:cubicBezTo>
                  <a:lnTo>
                    <a:pt x="2642415" y="132227"/>
                  </a:lnTo>
                  <a:cubicBezTo>
                    <a:pt x="2636530" y="131573"/>
                    <a:pt x="2630718" y="131573"/>
                    <a:pt x="2624906" y="131573"/>
                  </a:cubicBezTo>
                  <a:close/>
                  <a:moveTo>
                    <a:pt x="2540631" y="0"/>
                  </a:moveTo>
                  <a:lnTo>
                    <a:pt x="2558795" y="0"/>
                  </a:lnTo>
                  <a:lnTo>
                    <a:pt x="2556180" y="129611"/>
                  </a:lnTo>
                  <a:lnTo>
                    <a:pt x="2538669" y="128957"/>
                  </a:lnTo>
                  <a:close/>
                  <a:moveTo>
                    <a:pt x="2468053" y="0"/>
                  </a:moveTo>
                  <a:lnTo>
                    <a:pt x="2470014" y="129611"/>
                  </a:lnTo>
                  <a:lnTo>
                    <a:pt x="2453158" y="130265"/>
                  </a:lnTo>
                  <a:lnTo>
                    <a:pt x="2449888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</p:grpSp>
      <p:grpSp>
        <p:nvGrpSpPr>
          <p:cNvPr id="81" name="图形">
            <a:extLst>
              <a:ext uri="{FF2B5EF4-FFF2-40B4-BE49-F238E27FC236}">
                <a16:creationId xmlns:a16="http://schemas.microsoft.com/office/drawing/2014/main" id="{8F8A4A0F-8425-1F18-60B9-E04D78985267}"/>
              </a:ext>
            </a:extLst>
          </p:cNvPr>
          <p:cNvGrpSpPr/>
          <p:nvPr userDrawn="1"/>
        </p:nvGrpSpPr>
        <p:grpSpPr>
          <a:xfrm>
            <a:off x="-97311" y="5379469"/>
            <a:ext cx="1775931" cy="1319509"/>
            <a:chOff x="239948" y="4727734"/>
            <a:chExt cx="2580896" cy="191759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82" name="Group 44">
              <a:extLst>
                <a:ext uri="{FF2B5EF4-FFF2-40B4-BE49-F238E27FC236}">
                  <a16:creationId xmlns:a16="http://schemas.microsoft.com/office/drawing/2014/main" id="{D2F7AD04-6922-C130-AE17-AEFE41A27E93}"/>
                </a:ext>
              </a:extLst>
            </p:cNvPr>
            <p:cNvGrpSpPr/>
            <p:nvPr userDrawn="1"/>
          </p:nvGrpSpPr>
          <p:grpSpPr>
            <a:xfrm>
              <a:off x="239948" y="4727734"/>
              <a:ext cx="2580896" cy="1917596"/>
              <a:chOff x="1304818" y="537699"/>
              <a:chExt cx="2580896" cy="1917596"/>
            </a:xfrm>
            <a:grpFill/>
          </p:grpSpPr>
          <p:sp>
            <p:nvSpPr>
              <p:cNvPr id="84" name="图形">
                <a:extLst>
                  <a:ext uri="{FF2B5EF4-FFF2-40B4-BE49-F238E27FC236}">
                    <a16:creationId xmlns:a16="http://schemas.microsoft.com/office/drawing/2014/main" id="{96D1B5C3-D3BC-AD8E-905D-B1F4BA1810BB}"/>
                  </a:ext>
                </a:extLst>
              </p:cNvPr>
              <p:cNvSpPr/>
              <p:nvPr userDrawn="1">
                <p:custDataLst>
                  <p:tags r:id="rId18"/>
                </p:custDataLst>
              </p:nvPr>
            </p:nvSpPr>
            <p:spPr>
              <a:xfrm>
                <a:off x="1495800" y="919663"/>
                <a:ext cx="2007950" cy="1344650"/>
              </a:xfrm>
              <a:custGeom>
                <a:avLst/>
                <a:gdLst/>
                <a:ahLst/>
                <a:cxnLst/>
                <a:rect l="l" t="t" r="r" b="b"/>
                <a:pathLst>
                  <a:path w="80318" h="53786" extrusionOk="0">
                    <a:moveTo>
                      <a:pt x="80318" y="53786"/>
                    </a:moveTo>
                    <a:lnTo>
                      <a:pt x="37867" y="53786"/>
                    </a:lnTo>
                    <a:lnTo>
                      <a:pt x="114" y="2031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rgbClr val="93C9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>
                <a:extLst>
                  <a:ext uri="{FF2B5EF4-FFF2-40B4-BE49-F238E27FC236}">
                    <a16:creationId xmlns:a16="http://schemas.microsoft.com/office/drawing/2014/main" id="{867ED34A-2069-2146-25D8-429806D66F67}"/>
                  </a:ext>
                </a:extLst>
              </p:cNvPr>
              <p:cNvSpPr/>
              <p:nvPr userDrawn="1">
                <p:custDataLst>
                  <p:tags r:id="rId19"/>
                </p:custDataLst>
              </p:nvPr>
            </p:nvSpPr>
            <p:spPr>
              <a:xfrm>
                <a:off x="3503750" y="2073331"/>
                <a:ext cx="381964" cy="381964"/>
              </a:xfrm>
              <a:prstGeom prst="ellipse">
                <a:avLst/>
              </a:prstGeom>
              <a:gradFill>
                <a:gsLst>
                  <a:gs pos="30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思源黑体旧字形 Light" panose="020B0300000000000000" charset="-128"/>
                </a:endParaRPr>
              </a:p>
            </p:txBody>
          </p:sp>
          <p:grpSp>
            <p:nvGrpSpPr>
              <p:cNvPr id="86" name="Group 49">
                <a:extLst>
                  <a:ext uri="{FF2B5EF4-FFF2-40B4-BE49-F238E27FC236}">
                    <a16:creationId xmlns:a16="http://schemas.microsoft.com/office/drawing/2014/main" id="{453811ED-1345-04C4-ABC3-6A0DF0968B55}"/>
                  </a:ext>
                </a:extLst>
              </p:cNvPr>
              <p:cNvGrpSpPr/>
              <p:nvPr userDrawn="1"/>
            </p:nvGrpSpPr>
            <p:grpSpPr>
              <a:xfrm>
                <a:off x="1304818" y="537699"/>
                <a:ext cx="381964" cy="381964"/>
                <a:chOff x="1304818" y="537699"/>
                <a:chExt cx="381964" cy="381964"/>
              </a:xfrm>
              <a:grpFill/>
            </p:grpSpPr>
            <p:sp>
              <p:nvSpPr>
                <p:cNvPr id="87" name="图形">
                  <a:extLst>
                    <a:ext uri="{FF2B5EF4-FFF2-40B4-BE49-F238E27FC236}">
                      <a16:creationId xmlns:a16="http://schemas.microsoft.com/office/drawing/2014/main" id="{A00DCD60-0DD7-0320-74A4-AC852882DF78}"/>
                    </a:ext>
                  </a:extLst>
                </p:cNvPr>
                <p:cNvSpPr/>
                <p:nvPr userDrawn="1">
                  <p:custDataLst>
                    <p:tags r:id="rId20"/>
                  </p:custDataLst>
                </p:nvPr>
              </p:nvSpPr>
              <p:spPr>
                <a:xfrm>
                  <a:off x="1304818" y="537699"/>
                  <a:ext cx="381964" cy="381964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88" name="图形">
                  <a:extLst>
                    <a:ext uri="{FF2B5EF4-FFF2-40B4-BE49-F238E27FC236}">
                      <a16:creationId xmlns:a16="http://schemas.microsoft.com/office/drawing/2014/main" id="{FA847AA4-5AC6-3D0C-B993-811FFA92E444}"/>
                    </a:ext>
                  </a:extLst>
                </p:cNvPr>
                <p:cNvSpPr/>
                <p:nvPr userDrawn="1">
                  <p:custDataLst>
                    <p:tags r:id="rId21"/>
                  </p:custDataLst>
                </p:nvPr>
              </p:nvSpPr>
              <p:spPr>
                <a:xfrm>
                  <a:off x="1368300" y="601181"/>
                  <a:ext cx="255001" cy="255001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</p:grpSp>
        </p:grpSp>
        <p:sp>
          <p:nvSpPr>
            <p:cNvPr id="89" name="图形">
              <a:extLst>
                <a:ext uri="{FF2B5EF4-FFF2-40B4-BE49-F238E27FC236}">
                  <a16:creationId xmlns:a16="http://schemas.microsoft.com/office/drawing/2014/main" id="{9819A562-38EC-0290-5295-3A2174F9910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2357872" flipH="1">
              <a:off x="446209" y="5887094"/>
              <a:ext cx="1286125" cy="104833"/>
            </a:xfrm>
            <a:custGeom>
              <a:avLst/>
              <a:gdLst>
                <a:gd name="connsiteX0" fmla="*/ 46237 w 1286125"/>
                <a:gd name="connsiteY0" fmla="*/ 0 h 104833"/>
                <a:gd name="connsiteX1" fmla="*/ 0 w 1286125"/>
                <a:gd name="connsiteY1" fmla="*/ 0 h 104833"/>
                <a:gd name="connsiteX2" fmla="*/ 107756 w 1286125"/>
                <a:gd name="connsiteY2" fmla="*/ 104833 h 104833"/>
                <a:gd name="connsiteX3" fmla="*/ 154048 w 1286125"/>
                <a:gd name="connsiteY3" fmla="*/ 104833 h 104833"/>
                <a:gd name="connsiteX4" fmla="*/ 151566 w 1286125"/>
                <a:gd name="connsiteY4" fmla="*/ 0 h 104833"/>
                <a:gd name="connsiteX5" fmla="*/ 105329 w 1286125"/>
                <a:gd name="connsiteY5" fmla="*/ 0 h 104833"/>
                <a:gd name="connsiteX6" fmla="*/ 213085 w 1286125"/>
                <a:gd name="connsiteY6" fmla="*/ 104833 h 104833"/>
                <a:gd name="connsiteX7" fmla="*/ 259377 w 1286125"/>
                <a:gd name="connsiteY7" fmla="*/ 104833 h 104833"/>
                <a:gd name="connsiteX8" fmla="*/ 256895 w 1286125"/>
                <a:gd name="connsiteY8" fmla="*/ 0 h 104833"/>
                <a:gd name="connsiteX9" fmla="*/ 210658 w 1286125"/>
                <a:gd name="connsiteY9" fmla="*/ 0 h 104833"/>
                <a:gd name="connsiteX10" fmla="*/ 318414 w 1286125"/>
                <a:gd name="connsiteY10" fmla="*/ 104833 h 104833"/>
                <a:gd name="connsiteX11" fmla="*/ 364706 w 1286125"/>
                <a:gd name="connsiteY11" fmla="*/ 104833 h 104833"/>
                <a:gd name="connsiteX12" fmla="*/ 362223 w 1286125"/>
                <a:gd name="connsiteY12" fmla="*/ 0 h 104833"/>
                <a:gd name="connsiteX13" fmla="*/ 315986 w 1286125"/>
                <a:gd name="connsiteY13" fmla="*/ 0 h 104833"/>
                <a:gd name="connsiteX14" fmla="*/ 423797 w 1286125"/>
                <a:gd name="connsiteY14" fmla="*/ 104833 h 104833"/>
                <a:gd name="connsiteX15" fmla="*/ 470034 w 1286125"/>
                <a:gd name="connsiteY15" fmla="*/ 104833 h 104833"/>
                <a:gd name="connsiteX16" fmla="*/ 464131 w 1286125"/>
                <a:gd name="connsiteY16" fmla="*/ 0 h 104833"/>
                <a:gd name="connsiteX17" fmla="*/ 417894 w 1286125"/>
                <a:gd name="connsiteY17" fmla="*/ 0 h 104833"/>
                <a:gd name="connsiteX18" fmla="*/ 525650 w 1286125"/>
                <a:gd name="connsiteY18" fmla="*/ 104833 h 104833"/>
                <a:gd name="connsiteX19" fmla="*/ 571942 w 1286125"/>
                <a:gd name="connsiteY19" fmla="*/ 104833 h 104833"/>
                <a:gd name="connsiteX20" fmla="*/ 566039 w 1286125"/>
                <a:gd name="connsiteY20" fmla="*/ 0 h 104833"/>
                <a:gd name="connsiteX21" fmla="*/ 519747 w 1286125"/>
                <a:gd name="connsiteY21" fmla="*/ 0 h 104833"/>
                <a:gd name="connsiteX22" fmla="*/ 627558 w 1286125"/>
                <a:gd name="connsiteY22" fmla="*/ 104833 h 104833"/>
                <a:gd name="connsiteX23" fmla="*/ 673795 w 1286125"/>
                <a:gd name="connsiteY23" fmla="*/ 104833 h 104833"/>
                <a:gd name="connsiteX24" fmla="*/ 667891 w 1286125"/>
                <a:gd name="connsiteY24" fmla="*/ 0 h 104833"/>
                <a:gd name="connsiteX25" fmla="*/ 622151 w 1286125"/>
                <a:gd name="connsiteY25" fmla="*/ 0 h 104833"/>
                <a:gd name="connsiteX26" fmla="*/ 729466 w 1286125"/>
                <a:gd name="connsiteY26" fmla="*/ 104833 h 104833"/>
                <a:gd name="connsiteX27" fmla="*/ 775703 w 1286125"/>
                <a:gd name="connsiteY27" fmla="*/ 104833 h 104833"/>
                <a:gd name="connsiteX28" fmla="*/ 770297 w 1286125"/>
                <a:gd name="connsiteY28" fmla="*/ 0 h 104833"/>
                <a:gd name="connsiteX29" fmla="*/ 724005 w 1286125"/>
                <a:gd name="connsiteY29" fmla="*/ 0 h 104833"/>
                <a:gd name="connsiteX30" fmla="*/ 831816 w 1286125"/>
                <a:gd name="connsiteY30" fmla="*/ 104833 h 104833"/>
                <a:gd name="connsiteX31" fmla="*/ 878108 w 1286125"/>
                <a:gd name="connsiteY31" fmla="*/ 104833 h 104833"/>
                <a:gd name="connsiteX32" fmla="*/ 872203 w 1286125"/>
                <a:gd name="connsiteY32" fmla="*/ 0 h 104833"/>
                <a:gd name="connsiteX33" fmla="*/ 825911 w 1286125"/>
                <a:gd name="connsiteY33" fmla="*/ 0 h 104833"/>
                <a:gd name="connsiteX34" fmla="*/ 933722 w 1286125"/>
                <a:gd name="connsiteY34" fmla="*/ 104833 h 104833"/>
                <a:gd name="connsiteX35" fmla="*/ 979959 w 1286125"/>
                <a:gd name="connsiteY35" fmla="*/ 104833 h 104833"/>
                <a:gd name="connsiteX36" fmla="*/ 974057 w 1286125"/>
                <a:gd name="connsiteY36" fmla="*/ 0 h 104833"/>
                <a:gd name="connsiteX37" fmla="*/ 927820 w 1286125"/>
                <a:gd name="connsiteY37" fmla="*/ 0 h 104833"/>
                <a:gd name="connsiteX38" fmla="*/ 1035576 w 1286125"/>
                <a:gd name="connsiteY38" fmla="*/ 104833 h 104833"/>
                <a:gd name="connsiteX39" fmla="*/ 1081868 w 1286125"/>
                <a:gd name="connsiteY39" fmla="*/ 104833 h 104833"/>
                <a:gd name="connsiteX40" fmla="*/ 1075964 w 1286125"/>
                <a:gd name="connsiteY40" fmla="*/ 0 h 104833"/>
                <a:gd name="connsiteX41" fmla="*/ 1030169 w 1286125"/>
                <a:gd name="connsiteY41" fmla="*/ 0 h 104833"/>
                <a:gd name="connsiteX42" fmla="*/ 1137484 w 1286125"/>
                <a:gd name="connsiteY42" fmla="*/ 104833 h 104833"/>
                <a:gd name="connsiteX43" fmla="*/ 1183775 w 1286125"/>
                <a:gd name="connsiteY43" fmla="*/ 104833 h 104833"/>
                <a:gd name="connsiteX44" fmla="*/ 1178369 w 1286125"/>
                <a:gd name="connsiteY44" fmla="*/ 0 h 104833"/>
                <a:gd name="connsiteX45" fmla="*/ 1132077 w 1286125"/>
                <a:gd name="connsiteY45" fmla="*/ 0 h 104833"/>
                <a:gd name="connsiteX46" fmla="*/ 1239888 w 1286125"/>
                <a:gd name="connsiteY46" fmla="*/ 104833 h 104833"/>
                <a:gd name="connsiteX47" fmla="*/ 1286125 w 1286125"/>
                <a:gd name="connsiteY47" fmla="*/ 104833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86125" h="104833">
                  <a:moveTo>
                    <a:pt x="46237" y="0"/>
                  </a:moveTo>
                  <a:lnTo>
                    <a:pt x="0" y="0"/>
                  </a:lnTo>
                  <a:lnTo>
                    <a:pt x="107756" y="104833"/>
                  </a:lnTo>
                  <a:lnTo>
                    <a:pt x="154048" y="104833"/>
                  </a:lnTo>
                  <a:close/>
                  <a:moveTo>
                    <a:pt x="151566" y="0"/>
                  </a:moveTo>
                  <a:lnTo>
                    <a:pt x="105329" y="0"/>
                  </a:lnTo>
                  <a:lnTo>
                    <a:pt x="213085" y="104833"/>
                  </a:lnTo>
                  <a:lnTo>
                    <a:pt x="259377" y="104833"/>
                  </a:lnTo>
                  <a:close/>
                  <a:moveTo>
                    <a:pt x="256895" y="0"/>
                  </a:moveTo>
                  <a:lnTo>
                    <a:pt x="210658" y="0"/>
                  </a:lnTo>
                  <a:lnTo>
                    <a:pt x="318414" y="104833"/>
                  </a:lnTo>
                  <a:lnTo>
                    <a:pt x="364706" y="104833"/>
                  </a:lnTo>
                  <a:close/>
                  <a:moveTo>
                    <a:pt x="362223" y="0"/>
                  </a:moveTo>
                  <a:lnTo>
                    <a:pt x="315986" y="0"/>
                  </a:lnTo>
                  <a:lnTo>
                    <a:pt x="423797" y="104833"/>
                  </a:lnTo>
                  <a:lnTo>
                    <a:pt x="470034" y="104833"/>
                  </a:lnTo>
                  <a:close/>
                  <a:moveTo>
                    <a:pt x="464131" y="0"/>
                  </a:moveTo>
                  <a:lnTo>
                    <a:pt x="417894" y="0"/>
                  </a:lnTo>
                  <a:lnTo>
                    <a:pt x="525650" y="104833"/>
                  </a:lnTo>
                  <a:lnTo>
                    <a:pt x="571942" y="104833"/>
                  </a:lnTo>
                  <a:close/>
                  <a:moveTo>
                    <a:pt x="566039" y="0"/>
                  </a:moveTo>
                  <a:lnTo>
                    <a:pt x="519747" y="0"/>
                  </a:lnTo>
                  <a:lnTo>
                    <a:pt x="627558" y="104833"/>
                  </a:lnTo>
                  <a:lnTo>
                    <a:pt x="673795" y="104833"/>
                  </a:lnTo>
                  <a:close/>
                  <a:moveTo>
                    <a:pt x="667891" y="0"/>
                  </a:moveTo>
                  <a:lnTo>
                    <a:pt x="622151" y="0"/>
                  </a:lnTo>
                  <a:lnTo>
                    <a:pt x="729466" y="104833"/>
                  </a:lnTo>
                  <a:lnTo>
                    <a:pt x="775703" y="104833"/>
                  </a:lnTo>
                  <a:close/>
                  <a:moveTo>
                    <a:pt x="770297" y="0"/>
                  </a:moveTo>
                  <a:lnTo>
                    <a:pt x="724005" y="0"/>
                  </a:lnTo>
                  <a:lnTo>
                    <a:pt x="831816" y="104833"/>
                  </a:lnTo>
                  <a:lnTo>
                    <a:pt x="878108" y="104833"/>
                  </a:lnTo>
                  <a:close/>
                  <a:moveTo>
                    <a:pt x="872203" y="0"/>
                  </a:moveTo>
                  <a:lnTo>
                    <a:pt x="825911" y="0"/>
                  </a:lnTo>
                  <a:lnTo>
                    <a:pt x="933722" y="104833"/>
                  </a:lnTo>
                  <a:lnTo>
                    <a:pt x="979959" y="104833"/>
                  </a:lnTo>
                  <a:close/>
                  <a:moveTo>
                    <a:pt x="974057" y="0"/>
                  </a:moveTo>
                  <a:lnTo>
                    <a:pt x="927820" y="0"/>
                  </a:lnTo>
                  <a:lnTo>
                    <a:pt x="1035576" y="104833"/>
                  </a:lnTo>
                  <a:lnTo>
                    <a:pt x="1081868" y="104833"/>
                  </a:lnTo>
                  <a:close/>
                  <a:moveTo>
                    <a:pt x="1075964" y="0"/>
                  </a:moveTo>
                  <a:lnTo>
                    <a:pt x="1030169" y="0"/>
                  </a:lnTo>
                  <a:lnTo>
                    <a:pt x="1137484" y="104833"/>
                  </a:lnTo>
                  <a:lnTo>
                    <a:pt x="1183775" y="104833"/>
                  </a:lnTo>
                  <a:close/>
                  <a:moveTo>
                    <a:pt x="1178369" y="0"/>
                  </a:moveTo>
                  <a:lnTo>
                    <a:pt x="1132077" y="0"/>
                  </a:lnTo>
                  <a:lnTo>
                    <a:pt x="1239888" y="104833"/>
                  </a:lnTo>
                  <a:lnTo>
                    <a:pt x="1286125" y="104833"/>
                  </a:lnTo>
                  <a:close/>
                </a:path>
              </a:pathLst>
            </a:custGeom>
            <a:gradFill>
              <a:gsLst>
                <a:gs pos="30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90" name="图形">
              <a:extLst>
                <a:ext uri="{FF2B5EF4-FFF2-40B4-BE49-F238E27FC236}">
                  <a16:creationId xmlns:a16="http://schemas.microsoft.com/office/drawing/2014/main" id="{7670FF86-388B-14BF-CE80-754505426659}"/>
                </a:ext>
              </a:extLst>
            </p:cNvPr>
            <p:cNvSpPr/>
            <p:nvPr userDrawn="1">
              <p:custDataLst>
                <p:tags r:id="rId17"/>
              </p:custDataLst>
            </p:nvPr>
          </p:nvSpPr>
          <p:spPr>
            <a:xfrm>
              <a:off x="1339177" y="6386409"/>
              <a:ext cx="131420" cy="131420"/>
            </a:xfrm>
            <a:prstGeom prst="ellipse">
              <a:avLst/>
            </a:prstGeom>
            <a:grpFill/>
            <a:ln>
              <a:solidFill>
                <a:srgbClr val="93C9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pic>
        <p:nvPicPr>
          <p:cNvPr id="91" name="图形" descr="112172-removebg-preview">
            <a:extLst>
              <a:ext uri="{FF2B5EF4-FFF2-40B4-BE49-F238E27FC236}">
                <a16:creationId xmlns:a16="http://schemas.microsoft.com/office/drawing/2014/main" id="{2FDECF50-54D3-B4DF-15EF-BB13CF3A29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8"/>
          <a:srcRect t="23007" b="23998"/>
          <a:stretch>
            <a:fillRect/>
          </a:stretch>
        </p:blipFill>
        <p:spPr>
          <a:xfrm>
            <a:off x="32385" y="968377"/>
            <a:ext cx="5603875" cy="4454525"/>
          </a:xfrm>
          <a:prstGeom prst="rect">
            <a:avLst/>
          </a:prstGeom>
        </p:spPr>
      </p:pic>
      <p:sp>
        <p:nvSpPr>
          <p:cNvPr id="92" name="图形">
            <a:extLst>
              <a:ext uri="{FF2B5EF4-FFF2-40B4-BE49-F238E27FC236}">
                <a16:creationId xmlns:a16="http://schemas.microsoft.com/office/drawing/2014/main" id="{D9E12BCA-6B61-94B8-6064-7D455A0E291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52415" y="1206502"/>
            <a:ext cx="6096000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800" noProof="0" dirty="0">
                <a:ln w="25400">
                  <a:solidFill>
                    <a:prstClr val="white"/>
                  </a:solidFill>
                </a:ln>
                <a:solidFill>
                  <a:srgbClr val="3293F6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05</a:t>
            </a:r>
          </a:p>
        </p:txBody>
      </p:sp>
      <p:sp>
        <p:nvSpPr>
          <p:cNvPr id="93" name="图形">
            <a:extLst>
              <a:ext uri="{FF2B5EF4-FFF2-40B4-BE49-F238E27FC236}">
                <a16:creationId xmlns:a16="http://schemas.microsoft.com/office/drawing/2014/main" id="{14C6EE7C-F0A9-D544-FD36-8CEA5473798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08929" y="3129282"/>
            <a:ext cx="5107943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5800" dirty="0">
                <a:latin typeface="思源宋体 CN Heavy" panose="02020900000000000000" charset="-122"/>
                <a:ea typeface="思源宋体 CN Heavy" panose="02020900000000000000" charset="-122"/>
                <a:cs typeface="思源黑体旧字形 Light" panose="020B0300000000000000" charset="-128"/>
                <a:sym typeface="+mn-ea"/>
              </a:rPr>
              <a:t>树莓派部署</a:t>
            </a:r>
          </a:p>
        </p:txBody>
      </p:sp>
      <p:grpSp>
        <p:nvGrpSpPr>
          <p:cNvPr id="95" name="图形">
            <a:extLst>
              <a:ext uri="{FF2B5EF4-FFF2-40B4-BE49-F238E27FC236}">
                <a16:creationId xmlns:a16="http://schemas.microsoft.com/office/drawing/2014/main" id="{6071D766-6AF5-9400-431A-288AE5EF48B1}"/>
              </a:ext>
            </a:extLst>
          </p:cNvPr>
          <p:cNvGrpSpPr/>
          <p:nvPr/>
        </p:nvGrpSpPr>
        <p:grpSpPr>
          <a:xfrm>
            <a:off x="10402572" y="5499735"/>
            <a:ext cx="1160145" cy="114300"/>
            <a:chOff x="14679" y="7893"/>
            <a:chExt cx="1827" cy="180"/>
          </a:xfrm>
          <a:gradFill>
            <a:gsLst>
              <a:gs pos="76000">
                <a:srgbClr val="3293F6"/>
              </a:gs>
              <a:gs pos="0">
                <a:srgbClr val="65E0FA"/>
              </a:gs>
            </a:gsLst>
            <a:lin ang="10800000" scaled="0"/>
          </a:gradFill>
        </p:grpSpPr>
        <p:sp>
          <p:nvSpPr>
            <p:cNvPr id="96" name="图形">
              <a:extLst>
                <a:ext uri="{FF2B5EF4-FFF2-40B4-BE49-F238E27FC236}">
                  <a16:creationId xmlns:a16="http://schemas.microsoft.com/office/drawing/2014/main" id="{579BB735-FECA-DA82-EF84-DB7405A3462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5667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7" name="图形">
              <a:extLst>
                <a:ext uri="{FF2B5EF4-FFF2-40B4-BE49-F238E27FC236}">
                  <a16:creationId xmlns:a16="http://schemas.microsoft.com/office/drawing/2014/main" id="{76F75D98-C201-9724-E1C4-8D9B2A45F32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599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8" name="图形">
              <a:extLst>
                <a:ext uri="{FF2B5EF4-FFF2-40B4-BE49-F238E27FC236}">
                  <a16:creationId xmlns:a16="http://schemas.microsoft.com/office/drawing/2014/main" id="{CD0974ED-E392-5219-0B5D-B8167A425E0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632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9" name="图形">
              <a:extLst>
                <a:ext uri="{FF2B5EF4-FFF2-40B4-BE49-F238E27FC236}">
                  <a16:creationId xmlns:a16="http://schemas.microsoft.com/office/drawing/2014/main" id="{94F75CF5-4324-A9F2-733B-99A900B3D37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4679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0" name="图形">
              <a:extLst>
                <a:ext uri="{FF2B5EF4-FFF2-40B4-BE49-F238E27FC236}">
                  <a16:creationId xmlns:a16="http://schemas.microsoft.com/office/drawing/2014/main" id="{DF95B316-2B59-3A1B-0320-869880D26C9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500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1" name="图形">
              <a:extLst>
                <a:ext uri="{FF2B5EF4-FFF2-40B4-BE49-F238E27FC236}">
                  <a16:creationId xmlns:a16="http://schemas.microsoft.com/office/drawing/2014/main" id="{8C3388BA-990D-64D1-8F11-3DC90DD71C7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533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</p:grpSp>
      <p:sp>
        <p:nvSpPr>
          <p:cNvPr id="103" name="图形">
            <a:extLst>
              <a:ext uri="{FF2B5EF4-FFF2-40B4-BE49-F238E27FC236}">
                <a16:creationId xmlns:a16="http://schemas.microsoft.com/office/drawing/2014/main" id="{8BD08504-8F47-7FB7-74AF-66EE5BB76F4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58538" y="2012027"/>
            <a:ext cx="280959" cy="280960"/>
          </a:xfrm>
          <a:prstGeom prst="rect">
            <a:avLst/>
          </a:prstGeom>
          <a:blipFill>
            <a:blip r:embed="rId3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思源黑体旧字形 Light" panose="020B0300000000000000" charset="-128"/>
            </a:endParaRPr>
          </a:p>
        </p:txBody>
      </p:sp>
      <p:cxnSp>
        <p:nvCxnSpPr>
          <p:cNvPr id="105" name="图形">
            <a:extLst>
              <a:ext uri="{FF2B5EF4-FFF2-40B4-BE49-F238E27FC236}">
                <a16:creationId xmlns:a16="http://schemas.microsoft.com/office/drawing/2014/main" id="{A9FE46A5-775A-0DD0-A30B-4466D47FA4B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V="1">
            <a:off x="5456555" y="5555617"/>
            <a:ext cx="4709160" cy="12065"/>
          </a:xfrm>
          <a:prstGeom prst="line">
            <a:avLst/>
          </a:prstGeom>
          <a:ln w="22225">
            <a:solidFill>
              <a:schemeClr val="bg2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图形">
            <a:extLst>
              <a:ext uri="{FF2B5EF4-FFF2-40B4-BE49-F238E27FC236}">
                <a16:creationId xmlns:a16="http://schemas.microsoft.com/office/drawing/2014/main" id="{8DB73BCF-D5CB-A2FF-E9AD-38A6E335B031}"/>
              </a:ext>
            </a:extLst>
          </p:cNvPr>
          <p:cNvGrpSpPr/>
          <p:nvPr/>
        </p:nvGrpSpPr>
        <p:grpSpPr>
          <a:xfrm>
            <a:off x="8985249" y="2441577"/>
            <a:ext cx="2254251" cy="461645"/>
            <a:chOff x="11652" y="3732"/>
            <a:chExt cx="2792" cy="727"/>
          </a:xfrm>
        </p:grpSpPr>
        <p:sp>
          <p:nvSpPr>
            <p:cNvPr id="107" name="图形">
              <a:extLst>
                <a:ext uri="{FF2B5EF4-FFF2-40B4-BE49-F238E27FC236}">
                  <a16:creationId xmlns:a16="http://schemas.microsoft.com/office/drawing/2014/main" id="{98A2174E-428F-E71E-F07A-F3A64DB4ABC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652" y="3742"/>
              <a:ext cx="2623" cy="707"/>
            </a:xfrm>
            <a:prstGeom prst="roundRect">
              <a:avLst>
                <a:gd name="adj" fmla="val 50000"/>
              </a:avLst>
            </a:prstGeom>
            <a:gradFill>
              <a:gsLst>
                <a:gs pos="9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endParaRPr>
            </a:p>
          </p:txBody>
        </p:sp>
        <p:sp>
          <p:nvSpPr>
            <p:cNvPr id="108" name="图形">
              <a:extLst>
                <a:ext uri="{FF2B5EF4-FFF2-40B4-BE49-F238E27FC236}">
                  <a16:creationId xmlns:a16="http://schemas.microsoft.com/office/drawing/2014/main" id="{97EA39A2-7C74-B088-4219-B244EF1E2DA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1730" y="3732"/>
              <a:ext cx="2714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effectLst>
                    <a:outerShdw blurRad="431800" sx="102000" sy="102000" algn="ctr" rotWithShape="0">
                      <a:prstClr val="black">
                        <a:alpha val="13000"/>
                      </a:prstClr>
                    </a:outerShdw>
                  </a:effectLst>
                  <a:latin typeface="思源宋体 CN Heavy" panose="02020900000000000000" charset="-122"/>
                  <a:ea typeface="思源宋体 CN Heavy" panose="02020900000000000000" charset="-122"/>
                  <a:cs typeface="思源黑体旧字形 Light" panose="020B0300000000000000" charset="-128"/>
                  <a:sym typeface="+mn-ea"/>
                </a:rPr>
                <a:t>PART FOUR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01616351"/>
      </p:ext>
    </p:extLst>
  </p:cSld>
  <p:clrMapOvr>
    <a:masterClrMapping/>
  </p:clrMapOvr>
  <p:transition advTm="200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92" grpId="0"/>
      <p:bldP spid="92" grpId="1"/>
      <p:bldP spid="93" grpId="0"/>
      <p:bldP spid="93" grpId="1"/>
      <p:bldP spid="103" grpId="0" bldLvl="0" animBg="1"/>
      <p:bldP spid="10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upload_post_object_v2_2711901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" y="393700"/>
            <a:ext cx="5294630" cy="1040336"/>
          </a:xfrm>
          <a:prstGeom prst="rect">
            <a:avLst/>
          </a:prstGeom>
        </p:spPr>
      </p:pic>
      <p:sp>
        <p:nvSpPr>
          <p:cNvPr id="31" name="文本框 30"/>
          <p:cNvSpPr txBox="1"/>
          <p:nvPr userDrawn="1"/>
        </p:nvSpPr>
        <p:spPr>
          <a:xfrm>
            <a:off x="571500" y="381000"/>
            <a:ext cx="4953000" cy="84963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树莓派部署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0EE737-2ACF-A602-E82C-8829B8F10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41" y="913868"/>
            <a:ext cx="4210050" cy="3609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291619-6506-1AC8-3447-7B560DDDB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698" y="687704"/>
            <a:ext cx="4657725" cy="4152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85BBBF-3437-30E0-D1A6-411E8A324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335" y="-89452"/>
            <a:ext cx="3740727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000">
    <p:split orient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"/>
          <p:cNvGrpSpPr/>
          <p:nvPr userDrawn="1"/>
        </p:nvGrpSpPr>
        <p:grpSpPr>
          <a:xfrm rot="16200000">
            <a:off x="1590807" y="4804882"/>
            <a:ext cx="428835" cy="2529576"/>
            <a:chOff x="11067253" y="3844910"/>
            <a:chExt cx="428835" cy="2529576"/>
          </a:xfrm>
          <a:gradFill>
            <a:gsLst>
              <a:gs pos="0">
                <a:srgbClr val="E1F9FC">
                  <a:alpha val="0"/>
                </a:srgbClr>
              </a:gs>
              <a:gs pos="100000">
                <a:srgbClr val="65E0FA"/>
              </a:gs>
            </a:gsLst>
            <a:lin ang="16200000" scaled="0"/>
          </a:gradFill>
        </p:grpSpPr>
        <p:grpSp>
          <p:nvGrpSpPr>
            <p:cNvPr id="5" name="Group 4"/>
            <p:cNvGrpSpPr/>
            <p:nvPr userDrawn="1"/>
          </p:nvGrpSpPr>
          <p:grpSpPr>
            <a:xfrm>
              <a:off x="11067253" y="3844910"/>
              <a:ext cx="428835" cy="2529576"/>
              <a:chOff x="10460214" y="4181769"/>
              <a:chExt cx="428835" cy="2529576"/>
            </a:xfrm>
            <a:grpFill/>
          </p:grpSpPr>
          <p:grpSp>
            <p:nvGrpSpPr>
              <p:cNvPr id="10" name="Google Shape;1977;p43"/>
              <p:cNvGrpSpPr/>
              <p:nvPr userDrawn="1"/>
            </p:nvGrpSpPr>
            <p:grpSpPr>
              <a:xfrm>
                <a:off x="10460214" y="4181769"/>
                <a:ext cx="428835" cy="428835"/>
                <a:chOff x="8380157" y="546043"/>
                <a:chExt cx="273300" cy="273300"/>
              </a:xfrm>
              <a:grpFill/>
            </p:grpSpPr>
            <p:sp>
              <p:nvSpPr>
                <p:cNvPr id="12" name="图形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8380157" y="546043"/>
                  <a:ext cx="273300" cy="273300"/>
                </a:xfrm>
                <a:prstGeom prst="ellipse">
                  <a:avLst/>
                </a:prstGeom>
                <a:grpFill/>
                <a:ln>
                  <a:solidFill>
                    <a:schemeClr val="bg2">
                      <a:lumMod val="85000"/>
                    </a:schemeClr>
                  </a:solidFill>
                </a:ln>
                <a:effectLst>
                  <a:outerShdw blurRad="57150" dist="9525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13" name="图形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8418857" y="584743"/>
                  <a:ext cx="195900" cy="195900"/>
                </a:xfrm>
                <a:prstGeom prst="ellipse">
                  <a:avLst/>
                </a:prstGeom>
                <a:grpFill/>
                <a:ln w="19050" cap="flat" cmpd="sng">
                  <a:solidFill>
                    <a:schemeClr val="bg2">
                      <a:lumMod val="85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cxnSp>
            <p:nvCxnSpPr>
              <p:cNvPr id="11" name="图形"/>
              <p:cNvCxnSpPr/>
              <p:nvPr userDrawn="1">
                <p:custDataLst>
                  <p:tags r:id="rId24"/>
                </p:custDataLst>
              </p:nvPr>
            </p:nvCxnSpPr>
            <p:spPr>
              <a:xfrm>
                <a:off x="10674635" y="4552545"/>
                <a:ext cx="0" cy="21588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" name="Group 5"/>
            <p:cNvGrpSpPr/>
            <p:nvPr userDrawn="1"/>
          </p:nvGrpSpPr>
          <p:grpSpPr>
            <a:xfrm rot="16200000">
              <a:off x="11024172" y="5612130"/>
              <a:ext cx="514996" cy="139764"/>
              <a:chOff x="10114279" y="833002"/>
              <a:chExt cx="514996" cy="139764"/>
            </a:xfrm>
            <a:grpFill/>
          </p:grpSpPr>
          <p:sp>
            <p:nvSpPr>
              <p:cNvPr id="7" name="图形"/>
              <p:cNvSpPr/>
              <p:nvPr userDrawn="1">
                <p:custDataLst>
                  <p:tags r:id="rId21"/>
                </p:custDataLst>
              </p:nvPr>
            </p:nvSpPr>
            <p:spPr>
              <a:xfrm rot="5400000">
                <a:off x="10489511" y="833002"/>
                <a:ext cx="139764" cy="13976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grpFill/>
              <a:ln>
                <a:solidFill>
                  <a:schemeClr val="bg2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8" name="图形"/>
              <p:cNvSpPr/>
              <p:nvPr userDrawn="1">
                <p:custDataLst>
                  <p:tags r:id="rId22"/>
                </p:custDataLst>
              </p:nvPr>
            </p:nvSpPr>
            <p:spPr>
              <a:xfrm rot="5400000">
                <a:off x="10301671" y="833201"/>
                <a:ext cx="139764" cy="13936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pFill/>
              <a:ln>
                <a:solidFill>
                  <a:schemeClr val="bg2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9" name="图形"/>
              <p:cNvSpPr/>
              <p:nvPr userDrawn="1">
                <p:custDataLst>
                  <p:tags r:id="rId23"/>
                </p:custDataLst>
              </p:nvPr>
            </p:nvSpPr>
            <p:spPr>
              <a:xfrm rot="5400000">
                <a:off x="10114055" y="833226"/>
                <a:ext cx="139764" cy="13931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pFill/>
              <a:ln>
                <a:solidFill>
                  <a:schemeClr val="bg2">
                    <a:lumMod val="8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111" name="图形"/>
          <p:cNvGrpSpPr/>
          <p:nvPr/>
        </p:nvGrpSpPr>
        <p:grpSpPr>
          <a:xfrm>
            <a:off x="6659245" y="688340"/>
            <a:ext cx="5648960" cy="6253480"/>
            <a:chOff x="10487" y="1084"/>
            <a:chExt cx="8896" cy="9848"/>
          </a:xfrm>
        </p:grpSpPr>
        <p:sp>
          <p:nvSpPr>
            <p:cNvPr id="45" name="图形"/>
            <p:cNvSpPr/>
            <p:nvPr userDrawn="1">
              <p:custDataLst>
                <p:tags r:id="rId18"/>
              </p:custDataLst>
            </p:nvPr>
          </p:nvSpPr>
          <p:spPr>
            <a:xfrm flipH="1">
              <a:off x="17025" y="4184"/>
              <a:ext cx="1938" cy="6748"/>
            </a:xfrm>
            <a:custGeom>
              <a:avLst/>
              <a:gdLst/>
              <a:ahLst/>
              <a:cxnLst/>
              <a:rect l="l" t="t" r="r" b="b"/>
              <a:pathLst>
                <a:path w="19053" h="53125" extrusionOk="0">
                  <a:moveTo>
                    <a:pt x="18990" y="48712"/>
                  </a:moveTo>
                  <a:cubicBezTo>
                    <a:pt x="19053" y="48389"/>
                    <a:pt x="19053" y="48057"/>
                    <a:pt x="18990" y="47735"/>
                  </a:cubicBezTo>
                  <a:lnTo>
                    <a:pt x="18990" y="1"/>
                  </a:lnTo>
                  <a:lnTo>
                    <a:pt x="0" y="1"/>
                  </a:lnTo>
                  <a:lnTo>
                    <a:pt x="0" y="48712"/>
                  </a:lnTo>
                  <a:lnTo>
                    <a:pt x="41" y="48712"/>
                  </a:lnTo>
                  <a:cubicBezTo>
                    <a:pt x="485" y="51192"/>
                    <a:pt x="4567" y="53124"/>
                    <a:pt x="9533" y="53109"/>
                  </a:cubicBezTo>
                  <a:cubicBezTo>
                    <a:pt x="14461" y="53093"/>
                    <a:pt x="18509" y="51167"/>
                    <a:pt x="18990" y="4871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65E0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10487" y="1084"/>
              <a:ext cx="8896" cy="9716"/>
              <a:chOff x="10487" y="1084"/>
              <a:chExt cx="8896" cy="9716"/>
            </a:xfrm>
          </p:grpSpPr>
          <p:sp>
            <p:nvSpPr>
              <p:cNvPr id="2" name="图形"/>
              <p:cNvSpPr/>
              <p:nvPr userDrawn="1">
                <p:custDataLst>
                  <p:tags r:id="rId19"/>
                </p:custDataLst>
              </p:nvPr>
            </p:nvSpPr>
            <p:spPr>
              <a:xfrm>
                <a:off x="11556" y="1084"/>
                <a:ext cx="6667" cy="971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0">
                    <a:srgbClr val="E1F9FC">
                      <a:alpha val="0"/>
                    </a:srgbClr>
                  </a:gs>
                  <a:gs pos="100000">
                    <a:srgbClr val="65E0FA"/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思源黑体旧字形 Light" panose="020B0300000000000000" charset="-128"/>
                  <a:ea typeface="思源黑体旧字形 Light" panose="020B0300000000000000" charset="-128"/>
                  <a:cs typeface="思源黑体旧字形 Light" panose="020B0300000000000000" charset="-128"/>
                </a:endParaRPr>
              </a:p>
            </p:txBody>
          </p:sp>
          <p:pic>
            <p:nvPicPr>
              <p:cNvPr id="3" name="图形" descr="112173-removebg-preview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8"/>
              <a:srcRect t="19679" b="20436"/>
              <a:stretch>
                <a:fillRect/>
              </a:stretch>
            </p:blipFill>
            <p:spPr>
              <a:xfrm>
                <a:off x="10487" y="2280"/>
                <a:ext cx="8896" cy="7991"/>
              </a:xfrm>
              <a:prstGeom prst="rect">
                <a:avLst/>
              </a:prstGeom>
            </p:spPr>
          </p:pic>
        </p:grpSp>
      </p:grpSp>
      <p:grpSp>
        <p:nvGrpSpPr>
          <p:cNvPr id="85" name="图形"/>
          <p:cNvGrpSpPr/>
          <p:nvPr/>
        </p:nvGrpSpPr>
        <p:grpSpPr>
          <a:xfrm>
            <a:off x="756920" y="2473325"/>
            <a:ext cx="6644640" cy="1015365"/>
            <a:chOff x="1519" y="3641"/>
            <a:chExt cx="10464" cy="1599"/>
          </a:xfrm>
        </p:grpSpPr>
        <p:sp>
          <p:nvSpPr>
            <p:cNvPr id="86" name="图形"/>
            <p:cNvSpPr/>
            <p:nvPr>
              <p:custDataLst>
                <p:tags r:id="rId15"/>
              </p:custDataLst>
            </p:nvPr>
          </p:nvSpPr>
          <p:spPr>
            <a:xfrm>
              <a:off x="1519" y="3687"/>
              <a:ext cx="1427" cy="1427"/>
            </a:xfrm>
            <a:prstGeom prst="ellipse">
              <a:avLst/>
            </a:prstGeom>
            <a:gradFill>
              <a:gsLst>
                <a:gs pos="26000">
                  <a:srgbClr val="3293F6"/>
                </a:gs>
                <a:gs pos="100000">
                  <a:srgbClr val="65E0FA"/>
                </a:gs>
              </a:gsLst>
              <a:path path="circle">
                <a:fillToRect l="100000" t="100000"/>
              </a:path>
              <a:tileRect r="-100000" b="-100000"/>
            </a:gradFill>
            <a:ln w="2222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思源宋体 CN Heavy" panose="02020900000000000000" charset="-122"/>
              </a:endParaRPr>
            </a:p>
          </p:txBody>
        </p:sp>
        <p:sp>
          <p:nvSpPr>
            <p:cNvPr id="87" name="图形"/>
            <p:cNvSpPr/>
            <p:nvPr>
              <p:custDataLst>
                <p:tags r:id="rId16"/>
              </p:custDataLst>
            </p:nvPr>
          </p:nvSpPr>
          <p:spPr>
            <a:xfrm>
              <a:off x="3014" y="3689"/>
              <a:ext cx="1427" cy="1427"/>
            </a:xfrm>
            <a:prstGeom prst="ellipse">
              <a:avLst/>
            </a:prstGeom>
            <a:gradFill>
              <a:gsLst>
                <a:gs pos="26000">
                  <a:srgbClr val="3293F6"/>
                </a:gs>
                <a:gs pos="100000">
                  <a:srgbClr val="65E0FA"/>
                </a:gs>
              </a:gsLst>
              <a:path path="circle">
                <a:fillToRect l="100000" t="100000"/>
              </a:path>
              <a:tileRect r="-100000" b="-100000"/>
            </a:gradFill>
            <a:ln w="2222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思源宋体 CN Heavy" panose="02020900000000000000" charset="-122"/>
              </a:endParaRPr>
            </a:p>
          </p:txBody>
        </p:sp>
        <p:sp>
          <p:nvSpPr>
            <p:cNvPr id="89" name="图形"/>
            <p:cNvSpPr txBox="1"/>
            <p:nvPr>
              <p:custDataLst>
                <p:tags r:id="rId17"/>
              </p:custDataLst>
            </p:nvPr>
          </p:nvSpPr>
          <p:spPr>
            <a:xfrm>
              <a:off x="4424" y="3641"/>
              <a:ext cx="7559" cy="1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黑体旧字形 Light" panose="020B0300000000000000" charset="-128"/>
                  <a:sym typeface="+mn-ea"/>
                </a:rPr>
                <a:t> THANKS </a:t>
              </a:r>
              <a:endParaRPr lang="zh-CN" altLang="en-US" sz="6000" b="1" dirty="0">
                <a:solidFill>
                  <a:srgbClr val="02AE24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endParaRPr>
            </a:p>
          </p:txBody>
        </p:sp>
      </p:grpSp>
      <p:sp>
        <p:nvSpPr>
          <p:cNvPr id="93" name="图形"/>
          <p:cNvSpPr/>
          <p:nvPr>
            <p:custDataLst>
              <p:tags r:id="rId2"/>
            </p:custDataLst>
          </p:nvPr>
        </p:nvSpPr>
        <p:spPr>
          <a:xfrm rot="18385658">
            <a:off x="-846454" y="-541021"/>
            <a:ext cx="2647315" cy="11645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65E0FA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思源黑体旧字形 Light" panose="020B0300000000000000" charset="-128"/>
            </a:endParaRPr>
          </a:p>
        </p:txBody>
      </p:sp>
      <p:grpSp>
        <p:nvGrpSpPr>
          <p:cNvPr id="95" name="图形"/>
          <p:cNvGrpSpPr/>
          <p:nvPr/>
        </p:nvGrpSpPr>
        <p:grpSpPr>
          <a:xfrm flipH="1">
            <a:off x="11316335" y="-440055"/>
            <a:ext cx="1623060" cy="1550035"/>
            <a:chOff x="2135" y="2071"/>
            <a:chExt cx="2248" cy="2147"/>
          </a:xfrm>
          <a:gradFill>
            <a:gsLst>
              <a:gs pos="0">
                <a:srgbClr val="65E0FA"/>
              </a:gs>
              <a:gs pos="100000">
                <a:srgbClr val="3293F6"/>
              </a:gs>
            </a:gsLst>
            <a:lin ang="2700000" scaled="0"/>
          </a:gradFill>
        </p:grpSpPr>
        <p:sp>
          <p:nvSpPr>
            <p:cNvPr id="96" name="图形"/>
            <p:cNvSpPr/>
            <p:nvPr>
              <p:custDataLst>
                <p:tags r:id="rId4"/>
              </p:custDataLst>
            </p:nvPr>
          </p:nvSpPr>
          <p:spPr>
            <a:xfrm>
              <a:off x="2767" y="4162"/>
              <a:ext cx="985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5" h="56">
                  <a:moveTo>
                    <a:pt x="985" y="0"/>
                  </a:moveTo>
                  <a:cubicBezTo>
                    <a:pt x="941" y="22"/>
                    <a:pt x="895" y="40"/>
                    <a:pt x="848" y="56"/>
                  </a:cubicBezTo>
                  <a:lnTo>
                    <a:pt x="137" y="56"/>
                  </a:lnTo>
                  <a:cubicBezTo>
                    <a:pt x="90" y="40"/>
                    <a:pt x="44" y="22"/>
                    <a:pt x="0" y="0"/>
                  </a:cubicBezTo>
                  <a:lnTo>
                    <a:pt x="9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7" name="图形"/>
            <p:cNvSpPr/>
            <p:nvPr>
              <p:custDataLst>
                <p:tags r:id="rId5"/>
              </p:custDataLst>
            </p:nvPr>
          </p:nvSpPr>
          <p:spPr>
            <a:xfrm>
              <a:off x="2471" y="3953"/>
              <a:ext cx="157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6" h="56">
                  <a:moveTo>
                    <a:pt x="1576" y="0"/>
                  </a:moveTo>
                  <a:cubicBezTo>
                    <a:pt x="1556" y="19"/>
                    <a:pt x="1536" y="38"/>
                    <a:pt x="1515" y="56"/>
                  </a:cubicBezTo>
                  <a:lnTo>
                    <a:pt x="61" y="56"/>
                  </a:lnTo>
                  <a:cubicBezTo>
                    <a:pt x="40" y="38"/>
                    <a:pt x="20" y="19"/>
                    <a:pt x="0" y="0"/>
                  </a:cubicBezTo>
                  <a:lnTo>
                    <a:pt x="157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8" name="图形"/>
            <p:cNvSpPr/>
            <p:nvPr>
              <p:custDataLst>
                <p:tags r:id="rId6"/>
              </p:custDataLst>
            </p:nvPr>
          </p:nvSpPr>
          <p:spPr>
            <a:xfrm>
              <a:off x="2304" y="3744"/>
              <a:ext cx="1911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1" h="56">
                  <a:moveTo>
                    <a:pt x="1911" y="0"/>
                  </a:moveTo>
                  <a:cubicBezTo>
                    <a:pt x="1899" y="19"/>
                    <a:pt x="1887" y="38"/>
                    <a:pt x="1874" y="56"/>
                  </a:cubicBezTo>
                  <a:lnTo>
                    <a:pt x="37" y="56"/>
                  </a:lnTo>
                  <a:cubicBezTo>
                    <a:pt x="24" y="38"/>
                    <a:pt x="12" y="19"/>
                    <a:pt x="0" y="0"/>
                  </a:cubicBezTo>
                  <a:lnTo>
                    <a:pt x="191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99" name="图形"/>
            <p:cNvSpPr/>
            <p:nvPr>
              <p:custDataLst>
                <p:tags r:id="rId7"/>
              </p:custDataLst>
            </p:nvPr>
          </p:nvSpPr>
          <p:spPr>
            <a:xfrm>
              <a:off x="2202" y="3535"/>
              <a:ext cx="2114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14" h="56">
                  <a:moveTo>
                    <a:pt x="2114" y="0"/>
                  </a:moveTo>
                  <a:cubicBezTo>
                    <a:pt x="2107" y="19"/>
                    <a:pt x="2100" y="38"/>
                    <a:pt x="2092" y="56"/>
                  </a:cubicBezTo>
                  <a:lnTo>
                    <a:pt x="22" y="56"/>
                  </a:lnTo>
                  <a:cubicBezTo>
                    <a:pt x="14" y="38"/>
                    <a:pt x="7" y="19"/>
                    <a:pt x="0" y="0"/>
                  </a:cubicBezTo>
                  <a:lnTo>
                    <a:pt x="21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0" name="图形"/>
            <p:cNvSpPr/>
            <p:nvPr>
              <p:custDataLst>
                <p:tags r:id="rId8"/>
              </p:custDataLst>
            </p:nvPr>
          </p:nvSpPr>
          <p:spPr>
            <a:xfrm>
              <a:off x="2149" y="3326"/>
              <a:ext cx="222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2" h="56">
                  <a:moveTo>
                    <a:pt x="2222" y="0"/>
                  </a:moveTo>
                  <a:cubicBezTo>
                    <a:pt x="2219" y="19"/>
                    <a:pt x="2216" y="37"/>
                    <a:pt x="2212" y="56"/>
                  </a:cubicBezTo>
                  <a:lnTo>
                    <a:pt x="10" y="56"/>
                  </a:lnTo>
                  <a:cubicBezTo>
                    <a:pt x="6" y="37"/>
                    <a:pt x="3" y="19"/>
                    <a:pt x="0" y="0"/>
                  </a:cubicBezTo>
                  <a:lnTo>
                    <a:pt x="222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1" name="图形"/>
            <p:cNvSpPr/>
            <p:nvPr>
              <p:custDataLst>
                <p:tags r:id="rId9"/>
              </p:custDataLst>
            </p:nvPr>
          </p:nvSpPr>
          <p:spPr>
            <a:xfrm>
              <a:off x="2135" y="3117"/>
              <a:ext cx="2249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9" h="56">
                  <a:moveTo>
                    <a:pt x="0" y="34"/>
                  </a:moveTo>
                  <a:cubicBezTo>
                    <a:pt x="0" y="22"/>
                    <a:pt x="0" y="11"/>
                    <a:pt x="0" y="0"/>
                  </a:cubicBezTo>
                  <a:lnTo>
                    <a:pt x="2249" y="0"/>
                  </a:lnTo>
                  <a:cubicBezTo>
                    <a:pt x="2249" y="11"/>
                    <a:pt x="2249" y="22"/>
                    <a:pt x="2249" y="34"/>
                  </a:cubicBezTo>
                  <a:cubicBezTo>
                    <a:pt x="2249" y="41"/>
                    <a:pt x="2249" y="49"/>
                    <a:pt x="2249" y="56"/>
                  </a:cubicBezTo>
                  <a:lnTo>
                    <a:pt x="0" y="56"/>
                  </a:lnTo>
                  <a:cubicBezTo>
                    <a:pt x="0" y="49"/>
                    <a:pt x="0" y="41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2" name="图形"/>
            <p:cNvSpPr/>
            <p:nvPr>
              <p:custDataLst>
                <p:tags r:id="rId10"/>
              </p:custDataLst>
            </p:nvPr>
          </p:nvSpPr>
          <p:spPr>
            <a:xfrm>
              <a:off x="2150" y="2908"/>
              <a:ext cx="2218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8" h="56">
                  <a:moveTo>
                    <a:pt x="0" y="56"/>
                  </a:moveTo>
                  <a:cubicBezTo>
                    <a:pt x="3" y="37"/>
                    <a:pt x="7" y="18"/>
                    <a:pt x="11" y="0"/>
                  </a:cubicBezTo>
                  <a:lnTo>
                    <a:pt x="2207" y="0"/>
                  </a:lnTo>
                  <a:cubicBezTo>
                    <a:pt x="2211" y="18"/>
                    <a:pt x="2215" y="37"/>
                    <a:pt x="2218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3" name="图形"/>
            <p:cNvSpPr/>
            <p:nvPr>
              <p:custDataLst>
                <p:tags r:id="rId11"/>
              </p:custDataLst>
            </p:nvPr>
          </p:nvSpPr>
          <p:spPr>
            <a:xfrm>
              <a:off x="2207" y="2699"/>
              <a:ext cx="210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06" h="56">
                  <a:moveTo>
                    <a:pt x="0" y="56"/>
                  </a:moveTo>
                  <a:cubicBezTo>
                    <a:pt x="7" y="37"/>
                    <a:pt x="15" y="18"/>
                    <a:pt x="23" y="0"/>
                  </a:cubicBezTo>
                  <a:lnTo>
                    <a:pt x="2083" y="0"/>
                  </a:lnTo>
                  <a:cubicBezTo>
                    <a:pt x="2091" y="18"/>
                    <a:pt x="2099" y="37"/>
                    <a:pt x="210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5" name="图形"/>
            <p:cNvSpPr/>
            <p:nvPr>
              <p:custDataLst>
                <p:tags r:id="rId12"/>
              </p:custDataLst>
            </p:nvPr>
          </p:nvSpPr>
          <p:spPr>
            <a:xfrm>
              <a:off x="2311" y="2490"/>
              <a:ext cx="1896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6" h="56">
                  <a:moveTo>
                    <a:pt x="0" y="56"/>
                  </a:moveTo>
                  <a:cubicBezTo>
                    <a:pt x="12" y="37"/>
                    <a:pt x="25" y="18"/>
                    <a:pt x="38" y="0"/>
                  </a:cubicBezTo>
                  <a:lnTo>
                    <a:pt x="1858" y="0"/>
                  </a:lnTo>
                  <a:cubicBezTo>
                    <a:pt x="1871" y="18"/>
                    <a:pt x="1884" y="37"/>
                    <a:pt x="1896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6" name="图形"/>
            <p:cNvSpPr/>
            <p:nvPr>
              <p:custDataLst>
                <p:tags r:id="rId13"/>
              </p:custDataLst>
            </p:nvPr>
          </p:nvSpPr>
          <p:spPr>
            <a:xfrm>
              <a:off x="2483" y="2281"/>
              <a:ext cx="1552" cy="5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52" h="56">
                  <a:moveTo>
                    <a:pt x="0" y="56"/>
                  </a:moveTo>
                  <a:cubicBezTo>
                    <a:pt x="20" y="37"/>
                    <a:pt x="41" y="18"/>
                    <a:pt x="63" y="0"/>
                  </a:cubicBezTo>
                  <a:lnTo>
                    <a:pt x="1489" y="0"/>
                  </a:lnTo>
                  <a:cubicBezTo>
                    <a:pt x="1511" y="18"/>
                    <a:pt x="1532" y="37"/>
                    <a:pt x="1552" y="56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  <p:sp>
          <p:nvSpPr>
            <p:cNvPr id="107" name="图形"/>
            <p:cNvSpPr/>
            <p:nvPr>
              <p:custDataLst>
                <p:tags r:id="rId14"/>
              </p:custDataLst>
            </p:nvPr>
          </p:nvSpPr>
          <p:spPr>
            <a:xfrm>
              <a:off x="2792" y="2071"/>
              <a:ext cx="936" cy="5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36" h="57">
                  <a:moveTo>
                    <a:pt x="0" y="57"/>
                  </a:moveTo>
                  <a:cubicBezTo>
                    <a:pt x="49" y="34"/>
                    <a:pt x="100" y="15"/>
                    <a:pt x="152" y="0"/>
                  </a:cubicBezTo>
                  <a:lnTo>
                    <a:pt x="784" y="0"/>
                  </a:lnTo>
                  <a:cubicBezTo>
                    <a:pt x="836" y="15"/>
                    <a:pt x="887" y="34"/>
                    <a:pt x="936" y="57"/>
                  </a:cubicBez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思源黑体旧字形 Light" panose="020B0300000000000000" charset="-128"/>
              </a:endParaRPr>
            </a:p>
          </p:txBody>
        </p:sp>
      </p:grpSp>
      <p:sp>
        <p:nvSpPr>
          <p:cNvPr id="109" name="图形"/>
          <p:cNvSpPr/>
          <p:nvPr>
            <p:custDataLst>
              <p:tags r:id="rId3"/>
            </p:custDataLst>
          </p:nvPr>
        </p:nvSpPr>
        <p:spPr>
          <a:xfrm rot="18385658" flipV="1">
            <a:off x="953772" y="252096"/>
            <a:ext cx="579755" cy="25527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65E0FA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cs typeface="思源黑体旧字形 Light" panose="020B0300000000000000" charset="-128"/>
            </a:endParaRPr>
          </a:p>
        </p:txBody>
      </p:sp>
    </p:spTree>
    <p:custDataLst>
      <p:tags r:id="rId1"/>
    </p:custDataLst>
  </p:cSld>
  <p:clrMapOvr>
    <a:masterClrMapping/>
  </p:clrMapOvr>
  <p:transition advTm="2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nimBg="1"/>
      <p:bldP spid="93" grpId="1" animBg="1"/>
      <p:bldP spid="109" grpId="0" bldLvl="0" animBg="1"/>
      <p:bldP spid="10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图形"/>
          <p:cNvGrpSpPr/>
          <p:nvPr/>
        </p:nvGrpSpPr>
        <p:grpSpPr>
          <a:xfrm>
            <a:off x="653037" y="1413990"/>
            <a:ext cx="5072648" cy="4157443"/>
            <a:chOff x="1393446" y="1509875"/>
            <a:chExt cx="4276663" cy="4157443"/>
          </a:xfrm>
        </p:grpSpPr>
        <p:sp>
          <p:nvSpPr>
            <p:cNvPr id="23" name="图形"/>
            <p:cNvSpPr/>
            <p:nvPr>
              <p:custDataLst>
                <p:tags r:id="rId2"/>
              </p:custDataLst>
            </p:nvPr>
          </p:nvSpPr>
          <p:spPr bwMode="auto">
            <a:xfrm>
              <a:off x="1393446" y="1509875"/>
              <a:ext cx="2723255" cy="363483"/>
            </a:xfrm>
            <a:prstGeom prst="roundRect">
              <a:avLst>
                <a:gd name="adj" fmla="val 50000"/>
              </a:avLst>
            </a:prstGeom>
            <a:gradFill>
              <a:gsLst>
                <a:gs pos="2100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l"/>
              <a:r>
                <a:rPr lang="zh-CN" altLang="en-US" b="1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Heavy" panose="02020900000000000000" charset="-122"/>
                  <a:sym typeface="+mn-ea"/>
                </a:rPr>
                <a:t>灵感来源：</a:t>
              </a:r>
              <a:r>
                <a:rPr lang="en-US" altLang="zh-CN" b="1" dirty="0">
                  <a:solidFill>
                    <a:schemeClr val="bg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思源宋体 CN Heavy" panose="02020900000000000000" charset="-122"/>
                  <a:sym typeface="+mn-ea"/>
                </a:rPr>
                <a:t>magic mirror</a:t>
              </a:r>
              <a:endParaRPr lang="zh-CN" altLang="en-US" b="1" dirty="0">
                <a:solidFill>
                  <a:schemeClr val="bg1"/>
                </a:solidFill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  <a:sym typeface="+mn-ea"/>
              </a:endParaRPr>
            </a:p>
          </p:txBody>
        </p:sp>
        <p:sp>
          <p:nvSpPr>
            <p:cNvPr id="24" name="图形"/>
            <p:cNvSpPr/>
            <p:nvPr>
              <p:custDataLst>
                <p:tags r:id="rId3"/>
              </p:custDataLst>
            </p:nvPr>
          </p:nvSpPr>
          <p:spPr>
            <a:xfrm>
              <a:off x="1393446" y="1873346"/>
              <a:ext cx="4276663" cy="3793972"/>
            </a:xfrm>
            <a:prstGeom prst="snip2SameRect">
              <a:avLst>
                <a:gd name="adj1" fmla="val 0"/>
                <a:gd name="adj2" fmla="val 0"/>
              </a:avLst>
            </a:prstGeom>
            <a:ln>
              <a:noFill/>
            </a:ln>
          </p:spPr>
          <p:txBody>
            <a:bodyPr wrap="square" anchor="t"/>
            <a:lstStyle/>
            <a:p>
              <a:pPr algn="l">
                <a:lnSpc>
                  <a:spcPct val="150000"/>
                </a:lnSpc>
              </a:pP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pitchFamily="34" charset="0"/>
                <a:sym typeface="+mn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0E3ED5-5ED7-567C-CB57-1CAE005DD0A5}"/>
              </a:ext>
            </a:extLst>
          </p:cNvPr>
          <p:cNvSpPr/>
          <p:nvPr/>
        </p:nvSpPr>
        <p:spPr>
          <a:xfrm>
            <a:off x="541597" y="370953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项目介绍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0AD0BA-59E9-A172-7604-56C7C7F1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450" y="925374"/>
            <a:ext cx="4876800" cy="34766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86B30C-5506-4A31-7DBB-953427E558B8}"/>
              </a:ext>
            </a:extLst>
          </p:cNvPr>
          <p:cNvSpPr txBox="1"/>
          <p:nvPr/>
        </p:nvSpPr>
        <p:spPr>
          <a:xfrm>
            <a:off x="653037" y="2643857"/>
            <a:ext cx="441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一个国外的开源项目，在平面镜上增添实时环境信息，方便出勤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F80866-48A1-1CFC-DAD5-7E728C4B9378}"/>
              </a:ext>
            </a:extLst>
          </p:cNvPr>
          <p:cNvSpPr txBox="1"/>
          <p:nvPr/>
        </p:nvSpPr>
        <p:spPr>
          <a:xfrm>
            <a:off x="953777" y="5268383"/>
            <a:ext cx="1051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项目目标：大致复现原项目并结合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opencv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等技术，添加人脸贴纸特效和天气特效，并部署到树莓派上</a:t>
            </a:r>
          </a:p>
        </p:txBody>
      </p:sp>
    </p:spTree>
    <p:custDataLst>
      <p:tags r:id="rId1"/>
    </p:custDataLst>
  </p:cSld>
  <p:clrMapOvr>
    <a:masterClrMapping/>
  </p:clrMapOvr>
  <p:transition advTm="2000"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A6D08F-C258-DBC6-E9B7-5ECEF4D9D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F03CEA4-FE00-78D5-2A48-6501B168C87A}"/>
              </a:ext>
            </a:extLst>
          </p:cNvPr>
          <p:cNvSpPr/>
          <p:nvPr/>
        </p:nvSpPr>
        <p:spPr>
          <a:xfrm>
            <a:off x="541597" y="370953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组员分配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12D68A8-18C8-C88A-37E6-46FF8B87BDFA}"/>
              </a:ext>
            </a:extLst>
          </p:cNvPr>
          <p:cNvSpPr txBox="1"/>
          <p:nvPr/>
        </p:nvSpPr>
        <p:spPr>
          <a:xfrm>
            <a:off x="1177702" y="2415209"/>
            <a:ext cx="72407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佘睿烁：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界面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功能集成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利展豪：人脸特效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黄文坚：天气特效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杨可：树莓派部署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5565747"/>
      </p:ext>
    </p:extLst>
  </p:cSld>
  <p:clrMapOvr>
    <a:masterClrMapping/>
  </p:clrMapOvr>
  <p:transition advTm="2000">
    <p:split orient="vert"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B12D-49E5-609C-7D45-CCE2AA707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>
            <a:extLst>
              <a:ext uri="{FF2B5EF4-FFF2-40B4-BE49-F238E27FC236}">
                <a16:creationId xmlns:a16="http://schemas.microsoft.com/office/drawing/2014/main" id="{0A4A6BE6-4A27-780A-6657-0AC02ABAA1F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716706" y="5628"/>
            <a:ext cx="4307535" cy="627926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C3F5FD">
                  <a:alpha val="0"/>
                </a:srgbClr>
              </a:gs>
              <a:gs pos="100000">
                <a:srgbClr val="65E0F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思源黑体旧字形 Light" panose="020B0300000000000000" charset="-128"/>
              <a:ea typeface="思源黑体旧字形 Light" panose="020B0300000000000000" charset="-128"/>
              <a:cs typeface="思源黑体旧字形 Light" panose="020B0300000000000000" charset="-128"/>
            </a:endParaRPr>
          </a:p>
        </p:txBody>
      </p:sp>
      <p:grpSp>
        <p:nvGrpSpPr>
          <p:cNvPr id="34" name="图形">
            <a:extLst>
              <a:ext uri="{FF2B5EF4-FFF2-40B4-BE49-F238E27FC236}">
                <a16:creationId xmlns:a16="http://schemas.microsoft.com/office/drawing/2014/main" id="{46E830F5-6AD3-A66F-EA07-DE8959A26826}"/>
              </a:ext>
            </a:extLst>
          </p:cNvPr>
          <p:cNvGrpSpPr/>
          <p:nvPr userDrawn="1"/>
        </p:nvGrpSpPr>
        <p:grpSpPr>
          <a:xfrm>
            <a:off x="4006333" y="577788"/>
            <a:ext cx="1807453" cy="567970"/>
            <a:chOff x="9404335" y="680601"/>
            <a:chExt cx="1807453" cy="567970"/>
          </a:xfrm>
        </p:grpSpPr>
        <p:grpSp>
          <p:nvGrpSpPr>
            <p:cNvPr id="59" name="Google Shape;350;p5">
              <a:extLst>
                <a:ext uri="{FF2B5EF4-FFF2-40B4-BE49-F238E27FC236}">
                  <a16:creationId xmlns:a16="http://schemas.microsoft.com/office/drawing/2014/main" id="{D1F9072C-A0E3-221F-AB75-94EF1BC53DAA}"/>
                </a:ext>
              </a:extLst>
            </p:cNvPr>
            <p:cNvGrpSpPr/>
            <p:nvPr userDrawn="1"/>
          </p:nvGrpSpPr>
          <p:grpSpPr>
            <a:xfrm rot="5400000" flipH="1">
              <a:off x="10027095" y="57841"/>
              <a:ext cx="478121" cy="1723642"/>
              <a:chOff x="8507961" y="909184"/>
              <a:chExt cx="391069" cy="1409817"/>
            </a:xfrm>
          </p:grpSpPr>
          <p:grpSp>
            <p:nvGrpSpPr>
              <p:cNvPr id="60" name="Google Shape;351;p5">
                <a:extLst>
                  <a:ext uri="{FF2B5EF4-FFF2-40B4-BE49-F238E27FC236}">
                    <a16:creationId xmlns:a16="http://schemas.microsoft.com/office/drawing/2014/main" id="{6648D782-B6FE-18E9-1CD0-57E1F1E3018D}"/>
                  </a:ext>
                </a:extLst>
              </p:cNvPr>
              <p:cNvGrpSpPr/>
              <p:nvPr/>
            </p:nvGrpSpPr>
            <p:grpSpPr>
              <a:xfrm flipH="1">
                <a:off x="8784713" y="1897771"/>
                <a:ext cx="114317" cy="421230"/>
                <a:chOff x="9037542" y="4257853"/>
                <a:chExt cx="114169" cy="420684"/>
              </a:xfrm>
            </p:grpSpPr>
            <p:sp>
              <p:nvSpPr>
                <p:cNvPr id="61" name="图形">
                  <a:extLst>
                    <a:ext uri="{FF2B5EF4-FFF2-40B4-BE49-F238E27FC236}">
                      <a16:creationId xmlns:a16="http://schemas.microsoft.com/office/drawing/2014/main" id="{9E378F2B-FE0E-4754-F38D-970986A33336}"/>
                    </a:ext>
                  </a:extLst>
                </p:cNvPr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9037542" y="4257853"/>
                  <a:ext cx="114169" cy="114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11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10"/>
                      </a:lnTo>
                      <a:lnTo>
                        <a:pt x="1" y="28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2" name="图形">
                  <a:extLst>
                    <a:ext uri="{FF2B5EF4-FFF2-40B4-BE49-F238E27FC236}">
                      <a16:creationId xmlns:a16="http://schemas.microsoft.com/office/drawing/2014/main" id="{2D9CABC3-C579-F098-3BFE-AB75757DEEFF}"/>
                    </a:ext>
                  </a:extLst>
                </p:cNvPr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9037542" y="4411456"/>
                  <a:ext cx="114169" cy="113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3" extrusionOk="0">
                      <a:moveTo>
                        <a:pt x="1" y="1"/>
                      </a:moveTo>
                      <a:lnTo>
                        <a:pt x="2811" y="1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63" name="图形">
                  <a:extLst>
                    <a:ext uri="{FF2B5EF4-FFF2-40B4-BE49-F238E27FC236}">
                      <a16:creationId xmlns:a16="http://schemas.microsoft.com/office/drawing/2014/main" id="{3D4FD406-9CD5-6239-A338-ADF17D16C51A}"/>
                    </a:ext>
                  </a:extLst>
                </p:cNvPr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9037542" y="4564734"/>
                  <a:ext cx="114169" cy="113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1" h="2802" extrusionOk="0">
                      <a:moveTo>
                        <a:pt x="1" y="0"/>
                      </a:moveTo>
                      <a:lnTo>
                        <a:pt x="2811" y="0"/>
                      </a:lnTo>
                      <a:lnTo>
                        <a:pt x="2811" y="2802"/>
                      </a:lnTo>
                      <a:lnTo>
                        <a:pt x="1" y="280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sp>
            <p:nvSpPr>
              <p:cNvPr id="64" name="图形">
                <a:extLst>
                  <a:ext uri="{FF2B5EF4-FFF2-40B4-BE49-F238E27FC236}">
                    <a16:creationId xmlns:a16="http://schemas.microsoft.com/office/drawing/2014/main" id="{44B23C87-B9F4-60A0-581D-55C9559303C5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8507961" y="909184"/>
                <a:ext cx="331700" cy="10114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40456" extrusionOk="0">
                    <a:moveTo>
                      <a:pt x="13268" y="40456"/>
                    </a:moveTo>
                    <a:lnTo>
                      <a:pt x="13268" y="12478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</p:grpSp>
        <p:sp>
          <p:nvSpPr>
            <p:cNvPr id="65" name="图形">
              <a:extLst>
                <a:ext uri="{FF2B5EF4-FFF2-40B4-BE49-F238E27FC236}">
                  <a16:creationId xmlns:a16="http://schemas.microsoft.com/office/drawing/2014/main" id="{4644D6EA-D6B0-1159-B3D3-D86A43E81E1B}"/>
                </a:ext>
              </a:extLst>
            </p:cNvPr>
            <p:cNvSpPr/>
            <p:nvPr userDrawn="1">
              <p:custDataLst>
                <p:tags r:id="rId32"/>
              </p:custDataLst>
            </p:nvPr>
          </p:nvSpPr>
          <p:spPr>
            <a:xfrm>
              <a:off x="11080368" y="1117151"/>
              <a:ext cx="131420" cy="131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grpSp>
        <p:nvGrpSpPr>
          <p:cNvPr id="66" name="图形">
            <a:extLst>
              <a:ext uri="{FF2B5EF4-FFF2-40B4-BE49-F238E27FC236}">
                <a16:creationId xmlns:a16="http://schemas.microsoft.com/office/drawing/2014/main" id="{A32C8DC8-6CE5-5874-3E17-5783CCC2AF1C}"/>
              </a:ext>
            </a:extLst>
          </p:cNvPr>
          <p:cNvGrpSpPr/>
          <p:nvPr userDrawn="1"/>
        </p:nvGrpSpPr>
        <p:grpSpPr>
          <a:xfrm>
            <a:off x="11543718" y="302684"/>
            <a:ext cx="324853" cy="1916215"/>
            <a:chOff x="11067253" y="3844910"/>
            <a:chExt cx="428835" cy="252957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67" name="Group 19">
              <a:extLst>
                <a:ext uri="{FF2B5EF4-FFF2-40B4-BE49-F238E27FC236}">
                  <a16:creationId xmlns:a16="http://schemas.microsoft.com/office/drawing/2014/main" id="{22BBE988-C078-9448-52C4-8FE45CEB8865}"/>
                </a:ext>
              </a:extLst>
            </p:cNvPr>
            <p:cNvGrpSpPr/>
            <p:nvPr userDrawn="1"/>
          </p:nvGrpSpPr>
          <p:grpSpPr>
            <a:xfrm>
              <a:off x="11067253" y="3844910"/>
              <a:ext cx="428835" cy="2529576"/>
              <a:chOff x="10460214" y="4181769"/>
              <a:chExt cx="428835" cy="2529576"/>
            </a:xfrm>
            <a:grpFill/>
          </p:grpSpPr>
          <p:grpSp>
            <p:nvGrpSpPr>
              <p:cNvPr id="68" name="Google Shape;1977;p43">
                <a:extLst>
                  <a:ext uri="{FF2B5EF4-FFF2-40B4-BE49-F238E27FC236}">
                    <a16:creationId xmlns:a16="http://schemas.microsoft.com/office/drawing/2014/main" id="{7E47CB28-9DE4-B42C-E6D4-56CFDF352250}"/>
                  </a:ext>
                </a:extLst>
              </p:cNvPr>
              <p:cNvGrpSpPr/>
              <p:nvPr userDrawn="1"/>
            </p:nvGrpSpPr>
            <p:grpSpPr>
              <a:xfrm>
                <a:off x="10460214" y="4181769"/>
                <a:ext cx="428835" cy="428835"/>
                <a:chOff x="8380157" y="546043"/>
                <a:chExt cx="273300" cy="273300"/>
              </a:xfrm>
              <a:grpFill/>
            </p:grpSpPr>
            <p:sp>
              <p:nvSpPr>
                <p:cNvPr id="69" name="图形">
                  <a:extLst>
                    <a:ext uri="{FF2B5EF4-FFF2-40B4-BE49-F238E27FC236}">
                      <a16:creationId xmlns:a16="http://schemas.microsoft.com/office/drawing/2014/main" id="{839CAC0B-897F-BA50-A36C-FF51267FDCE7}"/>
                    </a:ext>
                  </a:extLst>
                </p:cNvPr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8380157" y="546043"/>
                  <a:ext cx="273300" cy="2733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rgbClr val="F6FEFF"/>
                  </a:solidFill>
                </a:ln>
                <a:effectLst>
                  <a:outerShdw blurRad="57150" dist="9525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70" name="图形">
                  <a:extLst>
                    <a:ext uri="{FF2B5EF4-FFF2-40B4-BE49-F238E27FC236}">
                      <a16:creationId xmlns:a16="http://schemas.microsoft.com/office/drawing/2014/main" id="{11586240-3AFD-6EB6-9199-B1849D8CF3BE}"/>
                    </a:ext>
                  </a:extLst>
                </p:cNvPr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8418857" y="584743"/>
                  <a:ext cx="195900" cy="195900"/>
                </a:xfrm>
                <a:prstGeom prst="ellipse">
                  <a:avLst/>
                </a:prstGeom>
                <a:gradFill>
                  <a:gsLst>
                    <a:gs pos="6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 cap="flat" cmpd="sng">
                  <a:solidFill>
                    <a:schemeClr val="bg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cs typeface="思源黑体旧字形 Light" panose="020B0300000000000000" charset="-128"/>
                  </a:endParaRPr>
                </a:p>
              </p:txBody>
            </p:sp>
          </p:grpSp>
          <p:cxnSp>
            <p:nvCxnSpPr>
              <p:cNvPr id="71" name="图形">
                <a:extLst>
                  <a:ext uri="{FF2B5EF4-FFF2-40B4-BE49-F238E27FC236}">
                    <a16:creationId xmlns:a16="http://schemas.microsoft.com/office/drawing/2014/main" id="{5B887EB0-3A7A-001C-D057-B9B753C3FEA5}"/>
                  </a:ext>
                </a:extLst>
              </p:cNvPr>
              <p:cNvCxnSpPr/>
              <p:nvPr userDrawn="1">
                <p:custDataLst>
                  <p:tags r:id="rId29"/>
                </p:custDataLst>
              </p:nvPr>
            </p:nvCxnSpPr>
            <p:spPr>
              <a:xfrm>
                <a:off x="10674635" y="4552545"/>
                <a:ext cx="0" cy="21588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bg2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" name="Group 20">
              <a:extLst>
                <a:ext uri="{FF2B5EF4-FFF2-40B4-BE49-F238E27FC236}">
                  <a16:creationId xmlns:a16="http://schemas.microsoft.com/office/drawing/2014/main" id="{2374638B-6BEA-840A-7335-FE2CCB6A0AA1}"/>
                </a:ext>
              </a:extLst>
            </p:cNvPr>
            <p:cNvGrpSpPr/>
            <p:nvPr userDrawn="1"/>
          </p:nvGrpSpPr>
          <p:grpSpPr>
            <a:xfrm rot="16200000">
              <a:off x="11024172" y="5612130"/>
              <a:ext cx="514996" cy="139764"/>
              <a:chOff x="10114279" y="833002"/>
              <a:chExt cx="514996" cy="139764"/>
            </a:xfrm>
            <a:grpFill/>
          </p:grpSpPr>
          <p:sp>
            <p:nvSpPr>
              <p:cNvPr id="73" name="图形">
                <a:extLst>
                  <a:ext uri="{FF2B5EF4-FFF2-40B4-BE49-F238E27FC236}">
                    <a16:creationId xmlns:a16="http://schemas.microsoft.com/office/drawing/2014/main" id="{96CDCDFC-6F20-60B0-6E05-FBF0336C2136}"/>
                  </a:ext>
                </a:extLst>
              </p:cNvPr>
              <p:cNvSpPr/>
              <p:nvPr userDrawn="1">
                <p:custDataLst>
                  <p:tags r:id="rId26"/>
                </p:custDataLst>
              </p:nvPr>
            </p:nvSpPr>
            <p:spPr>
              <a:xfrm rot="5400000">
                <a:off x="10489511" y="833002"/>
                <a:ext cx="139764" cy="13976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4" name="图形">
                <a:extLst>
                  <a:ext uri="{FF2B5EF4-FFF2-40B4-BE49-F238E27FC236}">
                    <a16:creationId xmlns:a16="http://schemas.microsoft.com/office/drawing/2014/main" id="{0163D2C2-C259-A1D1-1B58-4D7B94B40992}"/>
                  </a:ext>
                </a:extLst>
              </p:cNvPr>
              <p:cNvSpPr/>
              <p:nvPr userDrawn="1">
                <p:custDataLst>
                  <p:tags r:id="rId27"/>
                </p:custDataLst>
              </p:nvPr>
            </p:nvSpPr>
            <p:spPr>
              <a:xfrm rot="5400000">
                <a:off x="10301671" y="833201"/>
                <a:ext cx="139764" cy="13936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  <p:sp>
            <p:nvSpPr>
              <p:cNvPr id="75" name="图形">
                <a:extLst>
                  <a:ext uri="{FF2B5EF4-FFF2-40B4-BE49-F238E27FC236}">
                    <a16:creationId xmlns:a16="http://schemas.microsoft.com/office/drawing/2014/main" id="{4F9EFBD6-9BF1-27AA-8527-F90D509772E4}"/>
                  </a:ext>
                </a:extLst>
              </p:cNvPr>
              <p:cNvSpPr/>
              <p:nvPr userDrawn="1">
                <p:custDataLst>
                  <p:tags r:id="rId28"/>
                </p:custDataLst>
              </p:nvPr>
            </p:nvSpPr>
            <p:spPr>
              <a:xfrm rot="5400000">
                <a:off x="10114055" y="833226"/>
                <a:ext cx="139764" cy="13931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gradFill>
                <a:gsLst>
                  <a:gs pos="6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>
                <a:solidFill>
                  <a:schemeClr val="bg2">
                    <a:lumMod val="9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cs typeface="思源黑体旧字形 Light" panose="020B0300000000000000" charset="-128"/>
                </a:endParaRPr>
              </a:p>
            </p:txBody>
          </p:sp>
        </p:grpSp>
      </p:grpSp>
      <p:grpSp>
        <p:nvGrpSpPr>
          <p:cNvPr id="76" name="图形">
            <a:extLst>
              <a:ext uri="{FF2B5EF4-FFF2-40B4-BE49-F238E27FC236}">
                <a16:creationId xmlns:a16="http://schemas.microsoft.com/office/drawing/2014/main" id="{33D2111F-9B17-869D-8713-21B316C5E5B2}"/>
              </a:ext>
            </a:extLst>
          </p:cNvPr>
          <p:cNvGrpSpPr/>
          <p:nvPr userDrawn="1"/>
        </p:nvGrpSpPr>
        <p:grpSpPr>
          <a:xfrm>
            <a:off x="1287948" y="2871733"/>
            <a:ext cx="3111448" cy="3111446"/>
            <a:chOff x="3237505" y="64853"/>
            <a:chExt cx="6334758" cy="6334756"/>
          </a:xfrm>
        </p:grpSpPr>
        <p:sp>
          <p:nvSpPr>
            <p:cNvPr id="77" name="图形">
              <a:extLst>
                <a:ext uri="{FF2B5EF4-FFF2-40B4-BE49-F238E27FC236}">
                  <a16:creationId xmlns:a16="http://schemas.microsoft.com/office/drawing/2014/main" id="{38FB3B9B-C189-F0B7-2617-BF58AA2EF953}"/>
                </a:ext>
              </a:extLst>
            </p:cNvPr>
            <p:cNvSpPr/>
            <p:nvPr userDrawn="1">
              <p:custDataLst>
                <p:tags r:id="rId22"/>
              </p:custDataLst>
            </p:nvPr>
          </p:nvSpPr>
          <p:spPr>
            <a:xfrm>
              <a:off x="3237505" y="64853"/>
              <a:ext cx="6334758" cy="6334756"/>
            </a:xfrm>
            <a:prstGeom prst="arc">
              <a:avLst>
                <a:gd name="adj1" fmla="val 5951839"/>
                <a:gd name="adj2" fmla="val 4734304"/>
              </a:avLst>
            </a:prstGeom>
            <a:solidFill>
              <a:schemeClr val="accent1">
                <a:alpha val="0"/>
              </a:schemeClr>
            </a:solidFill>
            <a:ln w="76200" cap="rnd">
              <a:solidFill>
                <a:schemeClr val="bg1"/>
              </a:solidFill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8" name="图形">
              <a:extLst>
                <a:ext uri="{FF2B5EF4-FFF2-40B4-BE49-F238E27FC236}">
                  <a16:creationId xmlns:a16="http://schemas.microsoft.com/office/drawing/2014/main" id="{82731711-EF4B-FF1D-7B5F-6445F8DE897E}"/>
                </a:ext>
              </a:extLst>
            </p:cNvPr>
            <p:cNvSpPr/>
            <p:nvPr userDrawn="1">
              <p:custDataLst>
                <p:tags r:id="rId23"/>
              </p:custDataLst>
            </p:nvPr>
          </p:nvSpPr>
          <p:spPr>
            <a:xfrm>
              <a:off x="3566823" y="394172"/>
              <a:ext cx="5676125" cy="5676121"/>
            </a:xfrm>
            <a:prstGeom prst="arc">
              <a:avLst>
                <a:gd name="adj1" fmla="val 16496349"/>
                <a:gd name="adj2" fmla="val 16113009"/>
              </a:avLst>
            </a:prstGeom>
            <a:solidFill>
              <a:schemeClr val="accent1">
                <a:alpha val="0"/>
              </a:schemeClr>
            </a:solidFill>
            <a:ln w="76200" cap="rnd">
              <a:gradFill>
                <a:gsLst>
                  <a:gs pos="0">
                    <a:srgbClr val="3293F6"/>
                  </a:gs>
                  <a:gs pos="100000">
                    <a:srgbClr val="65E0FA"/>
                  </a:gs>
                </a:gsLst>
                <a:lin ang="5400000" scaled="1"/>
              </a:gradFill>
              <a:prstDash val="sysDot"/>
              <a:miter lim="800000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>
                <a:solidFill>
                  <a:schemeClr val="bg2">
                    <a:lumMod val="50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cs typeface="思源黑体旧字形 Light" panose="020B0300000000000000" charset="-128"/>
              </a:endParaRPr>
            </a:p>
          </p:txBody>
        </p:sp>
        <p:sp>
          <p:nvSpPr>
            <p:cNvPr id="79" name="图形">
              <a:extLst>
                <a:ext uri="{FF2B5EF4-FFF2-40B4-BE49-F238E27FC236}">
                  <a16:creationId xmlns:a16="http://schemas.microsoft.com/office/drawing/2014/main" id="{F624E7D1-88DD-374F-949F-2234D3456F0C}"/>
                </a:ext>
              </a:extLst>
            </p:cNvPr>
            <p:cNvSpPr/>
            <p:nvPr userDrawn="1">
              <p:custDataLst>
                <p:tags r:id="rId24"/>
              </p:custDataLst>
            </p:nvPr>
          </p:nvSpPr>
          <p:spPr>
            <a:xfrm>
              <a:off x="3819634" y="646981"/>
              <a:ext cx="5170500" cy="5170500"/>
            </a:xfrm>
            <a:prstGeom prst="donut">
              <a:avLst>
                <a:gd name="adj" fmla="val 5641"/>
              </a:avLst>
            </a:prstGeom>
            <a:gradFill>
              <a:gsLst>
                <a:gs pos="6000">
                  <a:srgbClr val="3293F6"/>
                </a:gs>
                <a:gs pos="100000">
                  <a:srgbClr val="65E0FA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80" name="图形">
              <a:extLst>
                <a:ext uri="{FF2B5EF4-FFF2-40B4-BE49-F238E27FC236}">
                  <a16:creationId xmlns:a16="http://schemas.microsoft.com/office/drawing/2014/main" id="{8AF61A0A-1D33-DE97-7701-BA673D7DE4F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3891463" y="719466"/>
              <a:ext cx="5026843" cy="5025531"/>
            </a:xfrm>
            <a:custGeom>
              <a:avLst/>
              <a:gdLst>
                <a:gd name="connsiteX0" fmla="*/ 2470013 w 5026843"/>
                <a:gd name="connsiteY0" fmla="*/ 4895919 h 5025531"/>
                <a:gd name="connsiteX1" fmla="*/ 2487522 w 5026843"/>
                <a:gd name="connsiteY1" fmla="*/ 4895919 h 5025531"/>
                <a:gd name="connsiteX2" fmla="*/ 2486214 w 5026843"/>
                <a:gd name="connsiteY2" fmla="*/ 5025531 h 5025531"/>
                <a:gd name="connsiteX3" fmla="*/ 2468051 w 5026843"/>
                <a:gd name="connsiteY3" fmla="*/ 5024877 h 5025531"/>
                <a:gd name="connsiteX4" fmla="*/ 2573686 w 5026843"/>
                <a:gd name="connsiteY4" fmla="*/ 4895264 h 5025531"/>
                <a:gd name="connsiteX5" fmla="*/ 2576955 w 5026843"/>
                <a:gd name="connsiteY5" fmla="*/ 5024222 h 5025531"/>
                <a:gd name="connsiteX6" fmla="*/ 2558794 w 5026843"/>
                <a:gd name="connsiteY6" fmla="*/ 5024876 h 5025531"/>
                <a:gd name="connsiteX7" fmla="*/ 2556178 w 5026843"/>
                <a:gd name="connsiteY7" fmla="*/ 4895918 h 5025531"/>
                <a:gd name="connsiteX8" fmla="*/ 2383774 w 5026843"/>
                <a:gd name="connsiteY8" fmla="*/ 4893302 h 5025531"/>
                <a:gd name="connsiteX9" fmla="*/ 2401284 w 5026843"/>
                <a:gd name="connsiteY9" fmla="*/ 4893956 h 5025531"/>
                <a:gd name="connsiteX10" fmla="*/ 2395471 w 5026843"/>
                <a:gd name="connsiteY10" fmla="*/ 5022914 h 5025531"/>
                <a:gd name="connsiteX11" fmla="*/ 2377308 w 5026843"/>
                <a:gd name="connsiteY11" fmla="*/ 5022260 h 5025531"/>
                <a:gd name="connsiteX12" fmla="*/ 2659270 w 5026843"/>
                <a:gd name="connsiteY12" fmla="*/ 4891996 h 5025531"/>
                <a:gd name="connsiteX13" fmla="*/ 2667044 w 5026843"/>
                <a:gd name="connsiteY13" fmla="*/ 5021027 h 5025531"/>
                <a:gd name="connsiteX14" fmla="*/ 2648881 w 5026843"/>
                <a:gd name="connsiteY14" fmla="*/ 5022262 h 5025531"/>
                <a:gd name="connsiteX15" fmla="*/ 2642415 w 5026843"/>
                <a:gd name="connsiteY15" fmla="*/ 4893304 h 5025531"/>
                <a:gd name="connsiteX16" fmla="*/ 2298264 w 5026843"/>
                <a:gd name="connsiteY16" fmla="*/ 4886836 h 5025531"/>
                <a:gd name="connsiteX17" fmla="*/ 2315119 w 5026843"/>
                <a:gd name="connsiteY17" fmla="*/ 4888144 h 5025531"/>
                <a:gd name="connsiteX18" fmla="*/ 2304730 w 5026843"/>
                <a:gd name="connsiteY18" fmla="*/ 5017102 h 5025531"/>
                <a:gd name="connsiteX19" fmla="*/ 2286567 w 5026843"/>
                <a:gd name="connsiteY19" fmla="*/ 5015140 h 5025531"/>
                <a:gd name="connsiteX20" fmla="*/ 2745434 w 5026843"/>
                <a:gd name="connsiteY20" fmla="*/ 4885530 h 5025531"/>
                <a:gd name="connsiteX21" fmla="*/ 2757785 w 5026843"/>
                <a:gd name="connsiteY21" fmla="*/ 5013834 h 5025531"/>
                <a:gd name="connsiteX22" fmla="*/ 2739622 w 5026843"/>
                <a:gd name="connsiteY22" fmla="*/ 5015142 h 5025531"/>
                <a:gd name="connsiteX23" fmla="*/ 2727925 w 5026843"/>
                <a:gd name="connsiteY23" fmla="*/ 4886838 h 5025531"/>
                <a:gd name="connsiteX24" fmla="*/ 2212681 w 5026843"/>
                <a:gd name="connsiteY24" fmla="*/ 4877101 h 5025531"/>
                <a:gd name="connsiteX25" fmla="*/ 2229537 w 5026843"/>
                <a:gd name="connsiteY25" fmla="*/ 4879063 h 5025531"/>
                <a:gd name="connsiteX26" fmla="*/ 2214643 w 5026843"/>
                <a:gd name="connsiteY26" fmla="*/ 5008019 h 5025531"/>
                <a:gd name="connsiteX27" fmla="*/ 2196480 w 5026843"/>
                <a:gd name="connsiteY27" fmla="*/ 5005476 h 5025531"/>
                <a:gd name="connsiteX28" fmla="*/ 2831018 w 5026843"/>
                <a:gd name="connsiteY28" fmla="*/ 4875139 h 5025531"/>
                <a:gd name="connsiteX29" fmla="*/ 2847873 w 5026843"/>
                <a:gd name="connsiteY29" fmla="*/ 5003516 h 5025531"/>
                <a:gd name="connsiteX30" fmla="*/ 2829710 w 5026843"/>
                <a:gd name="connsiteY30" fmla="*/ 5005477 h 5025531"/>
                <a:gd name="connsiteX31" fmla="*/ 2813509 w 5026843"/>
                <a:gd name="connsiteY31" fmla="*/ 4877101 h 5025531"/>
                <a:gd name="connsiteX32" fmla="*/ 2127170 w 5026843"/>
                <a:gd name="connsiteY32" fmla="*/ 4865477 h 5025531"/>
                <a:gd name="connsiteX33" fmla="*/ 2143954 w 5026843"/>
                <a:gd name="connsiteY33" fmla="*/ 4868020 h 5025531"/>
                <a:gd name="connsiteX34" fmla="*/ 2124555 w 5026843"/>
                <a:gd name="connsiteY34" fmla="*/ 4996394 h 5025531"/>
                <a:gd name="connsiteX35" fmla="*/ 2106391 w 5026843"/>
                <a:gd name="connsiteY35" fmla="*/ 4993125 h 5025531"/>
                <a:gd name="connsiteX36" fmla="*/ 2915876 w 5026843"/>
                <a:gd name="connsiteY36" fmla="*/ 4862209 h 5025531"/>
                <a:gd name="connsiteX37" fmla="*/ 2937308 w 5026843"/>
                <a:gd name="connsiteY37" fmla="*/ 4989857 h 5025531"/>
                <a:gd name="connsiteX38" fmla="*/ 2919799 w 5026843"/>
                <a:gd name="connsiteY38" fmla="*/ 4993127 h 5025531"/>
                <a:gd name="connsiteX39" fmla="*/ 2899021 w 5026843"/>
                <a:gd name="connsiteY39" fmla="*/ 4865478 h 5025531"/>
                <a:gd name="connsiteX40" fmla="*/ 2042893 w 5026843"/>
                <a:gd name="connsiteY40" fmla="*/ 4849857 h 5025531"/>
                <a:gd name="connsiteX41" fmla="*/ 2059748 w 5026843"/>
                <a:gd name="connsiteY41" fmla="*/ 4853127 h 5025531"/>
                <a:gd name="connsiteX42" fmla="*/ 2035119 w 5026843"/>
                <a:gd name="connsiteY42" fmla="*/ 4980195 h 5025531"/>
                <a:gd name="connsiteX43" fmla="*/ 2016956 w 5026843"/>
                <a:gd name="connsiteY43" fmla="*/ 4976926 h 5025531"/>
                <a:gd name="connsiteX44" fmla="*/ 3000806 w 5026843"/>
                <a:gd name="connsiteY44" fmla="*/ 4846660 h 5025531"/>
                <a:gd name="connsiteX45" fmla="*/ 3026743 w 5026843"/>
                <a:gd name="connsiteY45" fmla="*/ 4973656 h 5025531"/>
                <a:gd name="connsiteX46" fmla="*/ 3009234 w 5026843"/>
                <a:gd name="connsiteY46" fmla="*/ 4976925 h 5025531"/>
                <a:gd name="connsiteX47" fmla="*/ 2983950 w 5026843"/>
                <a:gd name="connsiteY47" fmla="*/ 4849857 h 5025531"/>
                <a:gd name="connsiteX48" fmla="*/ 3000806 w 5026843"/>
                <a:gd name="connsiteY48" fmla="*/ 4846660 h 5025531"/>
                <a:gd name="connsiteX49" fmla="*/ 1958618 w 5026843"/>
                <a:gd name="connsiteY49" fmla="*/ 4831113 h 5025531"/>
                <a:gd name="connsiteX50" fmla="*/ 1975473 w 5026843"/>
                <a:gd name="connsiteY50" fmla="*/ 4834963 h 5025531"/>
                <a:gd name="connsiteX51" fmla="*/ 1946340 w 5026843"/>
                <a:gd name="connsiteY51" fmla="*/ 4961378 h 5025531"/>
                <a:gd name="connsiteX52" fmla="*/ 1928831 w 5026843"/>
                <a:gd name="connsiteY52" fmla="*/ 4956801 h 5025531"/>
                <a:gd name="connsiteX53" fmla="*/ 3084428 w 5026843"/>
                <a:gd name="connsiteY53" fmla="*/ 4827190 h 5025531"/>
                <a:gd name="connsiteX54" fmla="*/ 3115524 w 5026843"/>
                <a:gd name="connsiteY54" fmla="*/ 4952951 h 5025531"/>
                <a:gd name="connsiteX55" fmla="*/ 3097360 w 5026843"/>
                <a:gd name="connsiteY55" fmla="*/ 4956802 h 5025531"/>
                <a:gd name="connsiteX56" fmla="*/ 3067573 w 5026843"/>
                <a:gd name="connsiteY56" fmla="*/ 4831113 h 5025531"/>
                <a:gd name="connsiteX57" fmla="*/ 1874995 w 5026843"/>
                <a:gd name="connsiteY57" fmla="*/ 4809681 h 5025531"/>
                <a:gd name="connsiteX58" fmla="*/ 1891851 w 5026843"/>
                <a:gd name="connsiteY58" fmla="*/ 4814258 h 5025531"/>
                <a:gd name="connsiteX59" fmla="*/ 1858140 w 5026843"/>
                <a:gd name="connsiteY59" fmla="*/ 4939365 h 5025531"/>
                <a:gd name="connsiteX60" fmla="*/ 1840631 w 5026843"/>
                <a:gd name="connsiteY60" fmla="*/ 4934134 h 5025531"/>
                <a:gd name="connsiteX61" fmla="*/ 3167395 w 5026843"/>
                <a:gd name="connsiteY61" fmla="*/ 4805175 h 5025531"/>
                <a:gd name="connsiteX62" fmla="*/ 3202995 w 5026843"/>
                <a:gd name="connsiteY62" fmla="*/ 4929627 h 5025531"/>
                <a:gd name="connsiteX63" fmla="*/ 3185558 w 5026843"/>
                <a:gd name="connsiteY63" fmla="*/ 4934132 h 5025531"/>
                <a:gd name="connsiteX64" fmla="*/ 3151194 w 5026843"/>
                <a:gd name="connsiteY64" fmla="*/ 4809679 h 5025531"/>
                <a:gd name="connsiteX65" fmla="*/ 1792683 w 5026843"/>
                <a:gd name="connsiteY65" fmla="*/ 4785706 h 5025531"/>
                <a:gd name="connsiteX66" fmla="*/ 1808885 w 5026843"/>
                <a:gd name="connsiteY66" fmla="*/ 4790937 h 5025531"/>
                <a:gd name="connsiteX67" fmla="*/ 1770669 w 5026843"/>
                <a:gd name="connsiteY67" fmla="*/ 4914736 h 5025531"/>
                <a:gd name="connsiteX68" fmla="*/ 1753813 w 5026843"/>
                <a:gd name="connsiteY68" fmla="*/ 4908851 h 5025531"/>
                <a:gd name="connsiteX69" fmla="*/ 3249710 w 5026843"/>
                <a:gd name="connsiteY69" fmla="*/ 4779894 h 5025531"/>
                <a:gd name="connsiteX70" fmla="*/ 3289886 w 5026843"/>
                <a:gd name="connsiteY70" fmla="*/ 4903039 h 5025531"/>
                <a:gd name="connsiteX71" fmla="*/ 3272377 w 5026843"/>
                <a:gd name="connsiteY71" fmla="*/ 4908852 h 5025531"/>
                <a:gd name="connsiteX72" fmla="*/ 3233509 w 5026843"/>
                <a:gd name="connsiteY72" fmla="*/ 4785706 h 5025531"/>
                <a:gd name="connsiteX73" fmla="*/ 1711022 w 5026843"/>
                <a:gd name="connsiteY73" fmla="*/ 4757881 h 5025531"/>
                <a:gd name="connsiteX74" fmla="*/ 1727224 w 5026843"/>
                <a:gd name="connsiteY74" fmla="*/ 4763693 h 5025531"/>
                <a:gd name="connsiteX75" fmla="*/ 1685085 w 5026843"/>
                <a:gd name="connsiteY75" fmla="*/ 4885530 h 5025531"/>
                <a:gd name="connsiteX76" fmla="*/ 1667649 w 5026843"/>
                <a:gd name="connsiteY76" fmla="*/ 4879717 h 5025531"/>
                <a:gd name="connsiteX77" fmla="*/ 3331371 w 5026843"/>
                <a:gd name="connsiteY77" fmla="*/ 4752648 h 5025531"/>
                <a:gd name="connsiteX78" fmla="*/ 3376053 w 5026843"/>
                <a:gd name="connsiteY78" fmla="*/ 4873903 h 5025531"/>
                <a:gd name="connsiteX79" fmla="*/ 3358616 w 5026843"/>
                <a:gd name="connsiteY79" fmla="*/ 4879715 h 5025531"/>
                <a:gd name="connsiteX80" fmla="*/ 3315169 w 5026843"/>
                <a:gd name="connsiteY80" fmla="*/ 4757879 h 5025531"/>
                <a:gd name="connsiteX81" fmla="*/ 1630667 w 5026843"/>
                <a:gd name="connsiteY81" fmla="*/ 4727366 h 5025531"/>
                <a:gd name="connsiteX82" fmla="*/ 1646869 w 5026843"/>
                <a:gd name="connsiteY82" fmla="*/ 4733905 h 5025531"/>
                <a:gd name="connsiteX83" fmla="*/ 1599572 w 5026843"/>
                <a:gd name="connsiteY83" fmla="*/ 4854433 h 5025531"/>
                <a:gd name="connsiteX84" fmla="*/ 1582717 w 5026843"/>
                <a:gd name="connsiteY84" fmla="*/ 4847313 h 5025531"/>
                <a:gd name="connsiteX85" fmla="*/ 3411723 w 5026843"/>
                <a:gd name="connsiteY85" fmla="*/ 4720900 h 5025531"/>
                <a:gd name="connsiteX86" fmla="*/ 3460327 w 5026843"/>
                <a:gd name="connsiteY86" fmla="*/ 4840847 h 5025531"/>
                <a:gd name="connsiteX87" fmla="*/ 3443471 w 5026843"/>
                <a:gd name="connsiteY87" fmla="*/ 4847313 h 5025531"/>
                <a:gd name="connsiteX88" fmla="*/ 3395521 w 5026843"/>
                <a:gd name="connsiteY88" fmla="*/ 4727366 h 5025531"/>
                <a:gd name="connsiteX89" fmla="*/ 1551623 w 5026843"/>
                <a:gd name="connsiteY89" fmla="*/ 4694311 h 5025531"/>
                <a:gd name="connsiteX90" fmla="*/ 1567170 w 5026843"/>
                <a:gd name="connsiteY90" fmla="*/ 4701504 h 5025531"/>
                <a:gd name="connsiteX91" fmla="*/ 1515951 w 5026843"/>
                <a:gd name="connsiteY91" fmla="*/ 4820071 h 5025531"/>
                <a:gd name="connsiteX92" fmla="*/ 1499096 w 5026843"/>
                <a:gd name="connsiteY92" fmla="*/ 4812297 h 5025531"/>
                <a:gd name="connsiteX93" fmla="*/ 3490770 w 5026843"/>
                <a:gd name="connsiteY93" fmla="*/ 4687190 h 5025531"/>
                <a:gd name="connsiteX94" fmla="*/ 3543950 w 5026843"/>
                <a:gd name="connsiteY94" fmla="*/ 4805176 h 5025531"/>
                <a:gd name="connsiteX95" fmla="*/ 3527095 w 5026843"/>
                <a:gd name="connsiteY95" fmla="*/ 4812296 h 5025531"/>
                <a:gd name="connsiteX96" fmla="*/ 3475222 w 5026843"/>
                <a:gd name="connsiteY96" fmla="*/ 4694310 h 5025531"/>
                <a:gd name="connsiteX97" fmla="*/ 1473161 w 5026843"/>
                <a:gd name="connsiteY97" fmla="*/ 4658057 h 5025531"/>
                <a:gd name="connsiteX98" fmla="*/ 1488709 w 5026843"/>
                <a:gd name="connsiteY98" fmla="*/ 4665831 h 5025531"/>
                <a:gd name="connsiteX99" fmla="*/ 1432984 w 5026843"/>
                <a:gd name="connsiteY99" fmla="*/ 4782510 h 5025531"/>
                <a:gd name="connsiteX100" fmla="*/ 1416782 w 5026843"/>
                <a:gd name="connsiteY100" fmla="*/ 4774736 h 5025531"/>
                <a:gd name="connsiteX101" fmla="*/ 3568579 w 5026843"/>
                <a:gd name="connsiteY101" fmla="*/ 4650283 h 5025531"/>
                <a:gd name="connsiteX102" fmla="*/ 3625611 w 5026843"/>
                <a:gd name="connsiteY102" fmla="*/ 4766309 h 5025531"/>
                <a:gd name="connsiteX103" fmla="*/ 3610064 w 5026843"/>
                <a:gd name="connsiteY103" fmla="*/ 4774736 h 5025531"/>
                <a:gd name="connsiteX104" fmla="*/ 3553031 w 5026843"/>
                <a:gd name="connsiteY104" fmla="*/ 4658057 h 5025531"/>
                <a:gd name="connsiteX105" fmla="*/ 1396730 w 5026843"/>
                <a:gd name="connsiteY105" fmla="*/ 4619187 h 5025531"/>
                <a:gd name="connsiteX106" fmla="*/ 1411623 w 5026843"/>
                <a:gd name="connsiteY106" fmla="*/ 4626961 h 5025531"/>
                <a:gd name="connsiteX107" fmla="*/ 1351976 w 5026843"/>
                <a:gd name="connsiteY107" fmla="*/ 4741678 h 5025531"/>
                <a:gd name="connsiteX108" fmla="*/ 1335775 w 5026843"/>
                <a:gd name="connsiteY108" fmla="*/ 4733251 h 5025531"/>
                <a:gd name="connsiteX109" fmla="*/ 3645081 w 5026843"/>
                <a:gd name="connsiteY109" fmla="*/ 4611415 h 5025531"/>
                <a:gd name="connsiteX110" fmla="*/ 3706617 w 5026843"/>
                <a:gd name="connsiteY110" fmla="*/ 4724824 h 5025531"/>
                <a:gd name="connsiteX111" fmla="*/ 3690415 w 5026843"/>
                <a:gd name="connsiteY111" fmla="*/ 4733251 h 5025531"/>
                <a:gd name="connsiteX112" fmla="*/ 3630114 w 5026843"/>
                <a:gd name="connsiteY112" fmla="*/ 4619189 h 5025531"/>
                <a:gd name="connsiteX113" fmla="*/ 1321534 w 5026843"/>
                <a:gd name="connsiteY113" fmla="*/ 4577051 h 5025531"/>
                <a:gd name="connsiteX114" fmla="*/ 1336427 w 5026843"/>
                <a:gd name="connsiteY114" fmla="*/ 4585478 h 5025531"/>
                <a:gd name="connsiteX115" fmla="*/ 1272276 w 5026843"/>
                <a:gd name="connsiteY115" fmla="*/ 4698233 h 5025531"/>
                <a:gd name="connsiteX116" fmla="*/ 1256729 w 5026843"/>
                <a:gd name="connsiteY116" fmla="*/ 4689152 h 5025531"/>
                <a:gd name="connsiteX117" fmla="*/ 3719621 w 5026843"/>
                <a:gd name="connsiteY117" fmla="*/ 4568622 h 5025531"/>
                <a:gd name="connsiteX118" fmla="*/ 3785662 w 5026843"/>
                <a:gd name="connsiteY118" fmla="*/ 4680069 h 5025531"/>
                <a:gd name="connsiteX119" fmla="*/ 3769460 w 5026843"/>
                <a:gd name="connsiteY119" fmla="*/ 4689151 h 5025531"/>
                <a:gd name="connsiteX120" fmla="*/ 3704655 w 5026843"/>
                <a:gd name="connsiteY120" fmla="*/ 4577049 h 5025531"/>
                <a:gd name="connsiteX121" fmla="*/ 1247649 w 5026843"/>
                <a:gd name="connsiteY121" fmla="*/ 4532950 h 5025531"/>
                <a:gd name="connsiteX122" fmla="*/ 1261889 w 5026843"/>
                <a:gd name="connsiteY122" fmla="*/ 4542032 h 5025531"/>
                <a:gd name="connsiteX123" fmla="*/ 1193814 w 5026843"/>
                <a:gd name="connsiteY123" fmla="*/ 4652243 h 5025531"/>
                <a:gd name="connsiteX124" fmla="*/ 1178920 w 5026843"/>
                <a:gd name="connsiteY124" fmla="*/ 4642508 h 5025531"/>
                <a:gd name="connsiteX125" fmla="*/ 3793507 w 5026843"/>
                <a:gd name="connsiteY125" fmla="*/ 4523215 h 5025531"/>
                <a:gd name="connsiteX126" fmla="*/ 3862817 w 5026843"/>
                <a:gd name="connsiteY126" fmla="*/ 4632773 h 5025531"/>
                <a:gd name="connsiteX127" fmla="*/ 3847269 w 5026843"/>
                <a:gd name="connsiteY127" fmla="*/ 4642508 h 5025531"/>
                <a:gd name="connsiteX128" fmla="*/ 3778541 w 5026843"/>
                <a:gd name="connsiteY128" fmla="*/ 4532950 h 5025531"/>
                <a:gd name="connsiteX129" fmla="*/ 1175070 w 5026843"/>
                <a:gd name="connsiteY129" fmla="*/ 4486307 h 5025531"/>
                <a:gd name="connsiteX130" fmla="*/ 1189309 w 5026843"/>
                <a:gd name="connsiteY130" fmla="*/ 4495388 h 5025531"/>
                <a:gd name="connsiteX131" fmla="*/ 1117384 w 5026843"/>
                <a:gd name="connsiteY131" fmla="*/ 4602985 h 5025531"/>
                <a:gd name="connsiteX132" fmla="*/ 1102418 w 5026843"/>
                <a:gd name="connsiteY132" fmla="*/ 4593250 h 5025531"/>
                <a:gd name="connsiteX133" fmla="*/ 3865434 w 5026843"/>
                <a:gd name="connsiteY133" fmla="*/ 4475918 h 5025531"/>
                <a:gd name="connsiteX134" fmla="*/ 3938666 w 5026843"/>
                <a:gd name="connsiteY134" fmla="*/ 4582862 h 5025531"/>
                <a:gd name="connsiteX135" fmla="*/ 3923773 w 5026843"/>
                <a:gd name="connsiteY135" fmla="*/ 4593251 h 5025531"/>
                <a:gd name="connsiteX136" fmla="*/ 3851194 w 5026843"/>
                <a:gd name="connsiteY136" fmla="*/ 4486307 h 5025531"/>
                <a:gd name="connsiteX137" fmla="*/ 1105034 w 5026843"/>
                <a:gd name="connsiteY137" fmla="*/ 4436397 h 5025531"/>
                <a:gd name="connsiteX138" fmla="*/ 1119274 w 5026843"/>
                <a:gd name="connsiteY138" fmla="*/ 4446132 h 5025531"/>
                <a:gd name="connsiteX139" fmla="*/ 1043498 w 5026843"/>
                <a:gd name="connsiteY139" fmla="*/ 4551113 h 5025531"/>
                <a:gd name="connsiteX140" fmla="*/ 1028532 w 5026843"/>
                <a:gd name="connsiteY140" fmla="*/ 4540724 h 5025531"/>
                <a:gd name="connsiteX141" fmla="*/ 3935398 w 5026843"/>
                <a:gd name="connsiteY141" fmla="*/ 4426008 h 5025531"/>
                <a:gd name="connsiteX142" fmla="*/ 4012553 w 5026843"/>
                <a:gd name="connsiteY142" fmla="*/ 4529754 h 5025531"/>
                <a:gd name="connsiteX143" fmla="*/ 3997660 w 5026843"/>
                <a:gd name="connsiteY143" fmla="*/ 4540725 h 5025531"/>
                <a:gd name="connsiteX144" fmla="*/ 3921158 w 5026843"/>
                <a:gd name="connsiteY144" fmla="*/ 4436397 h 5025531"/>
                <a:gd name="connsiteX145" fmla="*/ 1036960 w 5026843"/>
                <a:gd name="connsiteY145" fmla="*/ 4383869 h 5025531"/>
                <a:gd name="connsiteX146" fmla="*/ 1050618 w 5026843"/>
                <a:gd name="connsiteY146" fmla="*/ 4394259 h 5025531"/>
                <a:gd name="connsiteX147" fmla="*/ 970846 w 5026843"/>
                <a:gd name="connsiteY147" fmla="*/ 4496698 h 5025531"/>
                <a:gd name="connsiteX148" fmla="*/ 956606 w 5026843"/>
                <a:gd name="connsiteY148" fmla="*/ 4485655 h 5025531"/>
                <a:gd name="connsiteX149" fmla="*/ 4002818 w 5026843"/>
                <a:gd name="connsiteY149" fmla="*/ 4372899 h 5025531"/>
                <a:gd name="connsiteX150" fmla="*/ 4083825 w 5026843"/>
                <a:gd name="connsiteY150" fmla="*/ 4473958 h 5025531"/>
                <a:gd name="connsiteX151" fmla="*/ 4069585 w 5026843"/>
                <a:gd name="connsiteY151" fmla="*/ 4485655 h 5025531"/>
                <a:gd name="connsiteX152" fmla="*/ 3989886 w 5026843"/>
                <a:gd name="connsiteY152" fmla="*/ 4383869 h 5025531"/>
                <a:gd name="connsiteX153" fmla="*/ 970191 w 5026843"/>
                <a:gd name="connsiteY153" fmla="*/ 4329452 h 5025531"/>
                <a:gd name="connsiteX154" fmla="*/ 983195 w 5026843"/>
                <a:gd name="connsiteY154" fmla="*/ 4340495 h 5025531"/>
                <a:gd name="connsiteX155" fmla="*/ 900228 w 5026843"/>
                <a:gd name="connsiteY155" fmla="*/ 4439592 h 5025531"/>
                <a:gd name="connsiteX156" fmla="*/ 886642 w 5026843"/>
                <a:gd name="connsiteY156" fmla="*/ 4427967 h 5025531"/>
                <a:gd name="connsiteX157" fmla="*/ 4068931 w 5026843"/>
                <a:gd name="connsiteY157" fmla="*/ 4317755 h 5025531"/>
                <a:gd name="connsiteX158" fmla="*/ 4153860 w 5026843"/>
                <a:gd name="connsiteY158" fmla="*/ 4416271 h 5025531"/>
                <a:gd name="connsiteX159" fmla="*/ 4140202 w 5026843"/>
                <a:gd name="connsiteY159" fmla="*/ 4427968 h 5025531"/>
                <a:gd name="connsiteX160" fmla="*/ 4055999 w 5026843"/>
                <a:gd name="connsiteY160" fmla="*/ 4329452 h 5025531"/>
                <a:gd name="connsiteX161" fmla="*/ 905387 w 5026843"/>
                <a:gd name="connsiteY161" fmla="*/ 4272421 h 5025531"/>
                <a:gd name="connsiteX162" fmla="*/ 917738 w 5026843"/>
                <a:gd name="connsiteY162" fmla="*/ 4284045 h 5025531"/>
                <a:gd name="connsiteX163" fmla="*/ 831500 w 5026843"/>
                <a:gd name="connsiteY163" fmla="*/ 4380671 h 5025531"/>
                <a:gd name="connsiteX164" fmla="*/ 817914 w 5026843"/>
                <a:gd name="connsiteY164" fmla="*/ 4368321 h 5025531"/>
                <a:gd name="connsiteX165" fmla="*/ 4133735 w 5026843"/>
                <a:gd name="connsiteY165" fmla="*/ 4260724 h 5025531"/>
                <a:gd name="connsiteX166" fmla="*/ 4221209 w 5026843"/>
                <a:gd name="connsiteY166" fmla="*/ 4356043 h 5025531"/>
                <a:gd name="connsiteX167" fmla="*/ 4208276 w 5026843"/>
                <a:gd name="connsiteY167" fmla="*/ 4368321 h 5025531"/>
                <a:gd name="connsiteX168" fmla="*/ 4120803 w 5026843"/>
                <a:gd name="connsiteY168" fmla="*/ 4272421 h 5025531"/>
                <a:gd name="connsiteX169" fmla="*/ 843196 w 5026843"/>
                <a:gd name="connsiteY169" fmla="*/ 4213427 h 5025531"/>
                <a:gd name="connsiteX170" fmla="*/ 855474 w 5026843"/>
                <a:gd name="connsiteY170" fmla="*/ 4225124 h 5025531"/>
                <a:gd name="connsiteX171" fmla="*/ 765386 w 5026843"/>
                <a:gd name="connsiteY171" fmla="*/ 4318409 h 5025531"/>
                <a:gd name="connsiteX172" fmla="*/ 752454 w 5026843"/>
                <a:gd name="connsiteY172" fmla="*/ 4305477 h 5025531"/>
                <a:gd name="connsiteX173" fmla="*/ 4195999 w 5026843"/>
                <a:gd name="connsiteY173" fmla="*/ 4201149 h 5025531"/>
                <a:gd name="connsiteX174" fmla="*/ 4287322 w 5026843"/>
                <a:gd name="connsiteY174" fmla="*/ 4293126 h 5025531"/>
                <a:gd name="connsiteX175" fmla="*/ 4274390 w 5026843"/>
                <a:gd name="connsiteY175" fmla="*/ 4305476 h 5025531"/>
                <a:gd name="connsiteX176" fmla="*/ 4183648 w 5026843"/>
                <a:gd name="connsiteY176" fmla="*/ 4213427 h 5025531"/>
                <a:gd name="connsiteX177" fmla="*/ 782896 w 5026843"/>
                <a:gd name="connsiteY177" fmla="*/ 4151893 h 5025531"/>
                <a:gd name="connsiteX178" fmla="*/ 794593 w 5026843"/>
                <a:gd name="connsiteY178" fmla="*/ 4164171 h 5025531"/>
                <a:gd name="connsiteX179" fmla="*/ 701235 w 5026843"/>
                <a:gd name="connsiteY179" fmla="*/ 4253605 h 5025531"/>
                <a:gd name="connsiteX180" fmla="*/ 688957 w 5026843"/>
                <a:gd name="connsiteY180" fmla="*/ 4240673 h 5025531"/>
                <a:gd name="connsiteX181" fmla="*/ 4255572 w 5026843"/>
                <a:gd name="connsiteY181" fmla="*/ 4139541 h 5025531"/>
                <a:gd name="connsiteX182" fmla="*/ 4350238 w 5026843"/>
                <a:gd name="connsiteY182" fmla="*/ 4227668 h 5025531"/>
                <a:gd name="connsiteX183" fmla="*/ 4337233 w 5026843"/>
                <a:gd name="connsiteY183" fmla="*/ 4240673 h 5025531"/>
                <a:gd name="connsiteX184" fmla="*/ 4243294 w 5026843"/>
                <a:gd name="connsiteY184" fmla="*/ 4151892 h 5025531"/>
                <a:gd name="connsiteX185" fmla="*/ 724557 w 5026843"/>
                <a:gd name="connsiteY185" fmla="*/ 4088322 h 5025531"/>
                <a:gd name="connsiteX186" fmla="*/ 735600 w 5026843"/>
                <a:gd name="connsiteY186" fmla="*/ 4101327 h 5025531"/>
                <a:gd name="connsiteX187" fmla="*/ 639700 w 5026843"/>
                <a:gd name="connsiteY187" fmla="*/ 4187492 h 5025531"/>
                <a:gd name="connsiteX188" fmla="*/ 627349 w 5026843"/>
                <a:gd name="connsiteY188" fmla="*/ 4173906 h 5025531"/>
                <a:gd name="connsiteX189" fmla="*/ 4312603 w 5026843"/>
                <a:gd name="connsiteY189" fmla="*/ 4075390 h 5025531"/>
                <a:gd name="connsiteX190" fmla="*/ 4410465 w 5026843"/>
                <a:gd name="connsiteY190" fmla="*/ 4160319 h 5025531"/>
                <a:gd name="connsiteX191" fmla="*/ 4398840 w 5026843"/>
                <a:gd name="connsiteY191" fmla="*/ 4173905 h 5025531"/>
                <a:gd name="connsiteX192" fmla="*/ 4301633 w 5026843"/>
                <a:gd name="connsiteY192" fmla="*/ 4088322 h 5025531"/>
                <a:gd name="connsiteX193" fmla="*/ 668833 w 5026843"/>
                <a:gd name="connsiteY193" fmla="*/ 4022863 h 5025531"/>
                <a:gd name="connsiteX194" fmla="*/ 679876 w 5026843"/>
                <a:gd name="connsiteY194" fmla="*/ 4035868 h 5025531"/>
                <a:gd name="connsiteX195" fmla="*/ 580052 w 5026843"/>
                <a:gd name="connsiteY195" fmla="*/ 4118835 h 5025531"/>
                <a:gd name="connsiteX196" fmla="*/ 568355 w 5026843"/>
                <a:gd name="connsiteY196" fmla="*/ 4105177 h 5025531"/>
                <a:gd name="connsiteX197" fmla="*/ 4368401 w 5026843"/>
                <a:gd name="connsiteY197" fmla="*/ 4009276 h 5025531"/>
                <a:gd name="connsiteX198" fmla="*/ 4468806 w 5026843"/>
                <a:gd name="connsiteY198" fmla="*/ 4090935 h 5025531"/>
                <a:gd name="connsiteX199" fmla="*/ 4457835 w 5026843"/>
                <a:gd name="connsiteY199" fmla="*/ 4105175 h 5025531"/>
                <a:gd name="connsiteX200" fmla="*/ 4358012 w 5026843"/>
                <a:gd name="connsiteY200" fmla="*/ 4022862 h 5025531"/>
                <a:gd name="connsiteX201" fmla="*/ 615068 w 5026843"/>
                <a:gd name="connsiteY201" fmla="*/ 3955516 h 5025531"/>
                <a:gd name="connsiteX202" fmla="*/ 626039 w 5026843"/>
                <a:gd name="connsiteY202" fmla="*/ 3968448 h 5025531"/>
                <a:gd name="connsiteX203" fmla="*/ 523673 w 5026843"/>
                <a:gd name="connsiteY203" fmla="*/ 4047493 h 5025531"/>
                <a:gd name="connsiteX204" fmla="*/ 512630 w 5026843"/>
                <a:gd name="connsiteY204" fmla="*/ 4033253 h 5025531"/>
                <a:gd name="connsiteX205" fmla="*/ 4421510 w 5026843"/>
                <a:gd name="connsiteY205" fmla="*/ 3941856 h 5025531"/>
                <a:gd name="connsiteX206" fmla="*/ 4525183 w 5026843"/>
                <a:gd name="connsiteY206" fmla="*/ 4019012 h 5025531"/>
                <a:gd name="connsiteX207" fmla="*/ 4514213 w 5026843"/>
                <a:gd name="connsiteY207" fmla="*/ 4033252 h 5025531"/>
                <a:gd name="connsiteX208" fmla="*/ 4411121 w 5026843"/>
                <a:gd name="connsiteY208" fmla="*/ 3955515 h 5025531"/>
                <a:gd name="connsiteX209" fmla="*/ 564505 w 5026843"/>
                <a:gd name="connsiteY209" fmla="*/ 3885479 h 5025531"/>
                <a:gd name="connsiteX210" fmla="*/ 574894 w 5026843"/>
                <a:gd name="connsiteY210" fmla="*/ 3899719 h 5025531"/>
                <a:gd name="connsiteX211" fmla="*/ 469186 w 5026843"/>
                <a:gd name="connsiteY211" fmla="*/ 3974915 h 5025531"/>
                <a:gd name="connsiteX212" fmla="*/ 458870 w 5026843"/>
                <a:gd name="connsiteY212" fmla="*/ 3960021 h 5025531"/>
                <a:gd name="connsiteX213" fmla="*/ 4471422 w 5026843"/>
                <a:gd name="connsiteY213" fmla="*/ 3871893 h 5025531"/>
                <a:gd name="connsiteX214" fmla="*/ 4577711 w 5026843"/>
                <a:gd name="connsiteY214" fmla="*/ 3945127 h 5025531"/>
                <a:gd name="connsiteX215" fmla="*/ 4567322 w 5026843"/>
                <a:gd name="connsiteY215" fmla="*/ 3960020 h 5025531"/>
                <a:gd name="connsiteX216" fmla="*/ 4461686 w 5026843"/>
                <a:gd name="connsiteY216" fmla="*/ 3885479 h 5025531"/>
                <a:gd name="connsiteX217" fmla="*/ 516555 w 5026843"/>
                <a:gd name="connsiteY217" fmla="*/ 3814208 h 5025531"/>
                <a:gd name="connsiteX218" fmla="*/ 525636 w 5026843"/>
                <a:gd name="connsiteY218" fmla="*/ 3829101 h 5025531"/>
                <a:gd name="connsiteX219" fmla="*/ 418038 w 5026843"/>
                <a:gd name="connsiteY219" fmla="*/ 3900373 h 5025531"/>
                <a:gd name="connsiteX220" fmla="*/ 407649 w 5026843"/>
                <a:gd name="connsiteY220" fmla="*/ 3885479 h 5025531"/>
                <a:gd name="connsiteX221" fmla="*/ 4519370 w 5026843"/>
                <a:gd name="connsiteY221" fmla="*/ 3799894 h 5025531"/>
                <a:gd name="connsiteX222" fmla="*/ 4628275 w 5026843"/>
                <a:gd name="connsiteY222" fmla="*/ 3869930 h 5025531"/>
                <a:gd name="connsiteX223" fmla="*/ 4618540 w 5026843"/>
                <a:gd name="connsiteY223" fmla="*/ 3885478 h 5025531"/>
                <a:gd name="connsiteX224" fmla="*/ 4510288 w 5026843"/>
                <a:gd name="connsiteY224" fmla="*/ 3814207 h 5025531"/>
                <a:gd name="connsiteX225" fmla="*/ 469839 w 5026843"/>
                <a:gd name="connsiteY225" fmla="*/ 3741627 h 5025531"/>
                <a:gd name="connsiteX226" fmla="*/ 478921 w 5026843"/>
                <a:gd name="connsiteY226" fmla="*/ 3756520 h 5025531"/>
                <a:gd name="connsiteX227" fmla="*/ 368781 w 5026843"/>
                <a:gd name="connsiteY227" fmla="*/ 3823941 h 5025531"/>
                <a:gd name="connsiteX228" fmla="*/ 359046 w 5026843"/>
                <a:gd name="connsiteY228" fmla="*/ 3808321 h 5025531"/>
                <a:gd name="connsiteX229" fmla="*/ 4564779 w 5026843"/>
                <a:gd name="connsiteY229" fmla="*/ 3726662 h 5025531"/>
                <a:gd name="connsiteX230" fmla="*/ 4676226 w 5026843"/>
                <a:gd name="connsiteY230" fmla="*/ 3792775 h 5025531"/>
                <a:gd name="connsiteX231" fmla="*/ 4667145 w 5026843"/>
                <a:gd name="connsiteY231" fmla="*/ 3808323 h 5025531"/>
                <a:gd name="connsiteX232" fmla="*/ 4556352 w 5026843"/>
                <a:gd name="connsiteY232" fmla="*/ 3741628 h 5025531"/>
                <a:gd name="connsiteX233" fmla="*/ 427119 w 5026843"/>
                <a:gd name="connsiteY233" fmla="*/ 3667087 h 5025531"/>
                <a:gd name="connsiteX234" fmla="*/ 435546 w 5026843"/>
                <a:gd name="connsiteY234" fmla="*/ 3681980 h 5025531"/>
                <a:gd name="connsiteX235" fmla="*/ 323373 w 5026843"/>
                <a:gd name="connsiteY235" fmla="*/ 3745477 h 5025531"/>
                <a:gd name="connsiteX236" fmla="*/ 314291 w 5026843"/>
                <a:gd name="connsiteY236" fmla="*/ 3729929 h 5025531"/>
                <a:gd name="connsiteX237" fmla="*/ 4607497 w 5026843"/>
                <a:gd name="connsiteY237" fmla="*/ 3652122 h 5025531"/>
                <a:gd name="connsiteX238" fmla="*/ 4721560 w 5026843"/>
                <a:gd name="connsiteY238" fmla="*/ 3714386 h 5025531"/>
                <a:gd name="connsiteX239" fmla="*/ 4712551 w 5026843"/>
                <a:gd name="connsiteY239" fmla="*/ 3729933 h 5025531"/>
                <a:gd name="connsiteX240" fmla="*/ 4599069 w 5026843"/>
                <a:gd name="connsiteY240" fmla="*/ 3667089 h 5025531"/>
                <a:gd name="connsiteX241" fmla="*/ 386945 w 5026843"/>
                <a:gd name="connsiteY241" fmla="*/ 3591239 h 5025531"/>
                <a:gd name="connsiteX242" fmla="*/ 394719 w 5026843"/>
                <a:gd name="connsiteY242" fmla="*/ 3606132 h 5025531"/>
                <a:gd name="connsiteX243" fmla="*/ 280001 w 5026843"/>
                <a:gd name="connsiteY243" fmla="*/ 3665779 h 5025531"/>
                <a:gd name="connsiteX244" fmla="*/ 271574 w 5026843"/>
                <a:gd name="connsiteY244" fmla="*/ 3649578 h 5025531"/>
                <a:gd name="connsiteX245" fmla="*/ 4647091 w 5026843"/>
                <a:gd name="connsiteY245" fmla="*/ 3575692 h 5025531"/>
                <a:gd name="connsiteX246" fmla="*/ 4763044 w 5026843"/>
                <a:gd name="connsiteY246" fmla="*/ 3633377 h 5025531"/>
                <a:gd name="connsiteX247" fmla="*/ 4754617 w 5026843"/>
                <a:gd name="connsiteY247" fmla="*/ 3649578 h 5025531"/>
                <a:gd name="connsiteX248" fmla="*/ 4639318 w 5026843"/>
                <a:gd name="connsiteY248" fmla="*/ 3591239 h 5025531"/>
                <a:gd name="connsiteX249" fmla="*/ 349312 w 5026843"/>
                <a:gd name="connsiteY249" fmla="*/ 3513430 h 5025531"/>
                <a:gd name="connsiteX250" fmla="*/ 356432 w 5026843"/>
                <a:gd name="connsiteY250" fmla="*/ 3528978 h 5025531"/>
                <a:gd name="connsiteX251" fmla="*/ 239752 w 5026843"/>
                <a:gd name="connsiteY251" fmla="*/ 3584775 h 5025531"/>
                <a:gd name="connsiteX252" fmla="*/ 231978 w 5026843"/>
                <a:gd name="connsiteY252" fmla="*/ 3567920 h 5025531"/>
                <a:gd name="connsiteX253" fmla="*/ 4683999 w 5026843"/>
                <a:gd name="connsiteY253" fmla="*/ 3497881 h 5025531"/>
                <a:gd name="connsiteX254" fmla="*/ 4801985 w 5026843"/>
                <a:gd name="connsiteY254" fmla="*/ 3551716 h 5025531"/>
                <a:gd name="connsiteX255" fmla="*/ 4794211 w 5026843"/>
                <a:gd name="connsiteY255" fmla="*/ 3567917 h 5025531"/>
                <a:gd name="connsiteX256" fmla="*/ 4676880 w 5026843"/>
                <a:gd name="connsiteY256" fmla="*/ 3513429 h 5025531"/>
                <a:gd name="connsiteX257" fmla="*/ 314292 w 5026843"/>
                <a:gd name="connsiteY257" fmla="*/ 3435038 h 5025531"/>
                <a:gd name="connsiteX258" fmla="*/ 320830 w 5026843"/>
                <a:gd name="connsiteY258" fmla="*/ 3450586 h 5025531"/>
                <a:gd name="connsiteX259" fmla="*/ 202191 w 5026843"/>
                <a:gd name="connsiteY259" fmla="*/ 3501806 h 5025531"/>
                <a:gd name="connsiteX260" fmla="*/ 195071 w 5026843"/>
                <a:gd name="connsiteY260" fmla="*/ 3484951 h 5025531"/>
                <a:gd name="connsiteX261" fmla="*/ 4718364 w 5026843"/>
                <a:gd name="connsiteY261" fmla="*/ 3418837 h 5025531"/>
                <a:gd name="connsiteX262" fmla="*/ 4838238 w 5026843"/>
                <a:gd name="connsiteY262" fmla="*/ 3468096 h 5025531"/>
                <a:gd name="connsiteX263" fmla="*/ 4831119 w 5026843"/>
                <a:gd name="connsiteY263" fmla="*/ 3484951 h 5025531"/>
                <a:gd name="connsiteX264" fmla="*/ 4711898 w 5026843"/>
                <a:gd name="connsiteY264" fmla="*/ 3435039 h 5025531"/>
                <a:gd name="connsiteX265" fmla="*/ 282543 w 5026843"/>
                <a:gd name="connsiteY265" fmla="*/ 3354686 h 5025531"/>
                <a:gd name="connsiteX266" fmla="*/ 289009 w 5026843"/>
                <a:gd name="connsiteY266" fmla="*/ 3370887 h 5025531"/>
                <a:gd name="connsiteX267" fmla="*/ 168481 w 5026843"/>
                <a:gd name="connsiteY267" fmla="*/ 3417530 h 5025531"/>
                <a:gd name="connsiteX268" fmla="*/ 161361 w 5026843"/>
                <a:gd name="connsiteY268" fmla="*/ 3400674 h 5025531"/>
                <a:gd name="connsiteX269" fmla="*/ 4750112 w 5026843"/>
                <a:gd name="connsiteY269" fmla="*/ 3339139 h 5025531"/>
                <a:gd name="connsiteX270" fmla="*/ 4871294 w 5026843"/>
                <a:gd name="connsiteY270" fmla="*/ 3383819 h 5025531"/>
                <a:gd name="connsiteX271" fmla="*/ 4864828 w 5026843"/>
                <a:gd name="connsiteY271" fmla="*/ 3400674 h 5025531"/>
                <a:gd name="connsiteX272" fmla="*/ 4743646 w 5026843"/>
                <a:gd name="connsiteY272" fmla="*/ 3354686 h 5025531"/>
                <a:gd name="connsiteX273" fmla="*/ 254064 w 5026843"/>
                <a:gd name="connsiteY273" fmla="*/ 3273679 h 5025531"/>
                <a:gd name="connsiteX274" fmla="*/ 259222 w 5026843"/>
                <a:gd name="connsiteY274" fmla="*/ 3289880 h 5025531"/>
                <a:gd name="connsiteX275" fmla="*/ 137386 w 5026843"/>
                <a:gd name="connsiteY275" fmla="*/ 3332599 h 5025531"/>
                <a:gd name="connsiteX276" fmla="*/ 131574 w 5026843"/>
                <a:gd name="connsiteY276" fmla="*/ 3315163 h 5025531"/>
                <a:gd name="connsiteX277" fmla="*/ 4778010 w 5026843"/>
                <a:gd name="connsiteY277" fmla="*/ 3257478 h 5025531"/>
                <a:gd name="connsiteX278" fmla="*/ 4901155 w 5026843"/>
                <a:gd name="connsiteY278" fmla="*/ 3297654 h 5025531"/>
                <a:gd name="connsiteX279" fmla="*/ 4895270 w 5026843"/>
                <a:gd name="connsiteY279" fmla="*/ 3315163 h 5025531"/>
                <a:gd name="connsiteX280" fmla="*/ 4772125 w 5026843"/>
                <a:gd name="connsiteY280" fmla="*/ 3273679 h 5025531"/>
                <a:gd name="connsiteX281" fmla="*/ 228128 w 5026843"/>
                <a:gd name="connsiteY281" fmla="*/ 3192018 h 5025531"/>
                <a:gd name="connsiteX282" fmla="*/ 232632 w 5026843"/>
                <a:gd name="connsiteY282" fmla="*/ 3208219 h 5025531"/>
                <a:gd name="connsiteX283" fmla="*/ 108833 w 5026843"/>
                <a:gd name="connsiteY283" fmla="*/ 3246435 h 5025531"/>
                <a:gd name="connsiteX284" fmla="*/ 103675 w 5026843"/>
                <a:gd name="connsiteY284" fmla="*/ 3228926 h 5025531"/>
                <a:gd name="connsiteX285" fmla="*/ 4803294 w 5026843"/>
                <a:gd name="connsiteY285" fmla="*/ 3175164 h 5025531"/>
                <a:gd name="connsiteX286" fmla="*/ 4927674 w 5026843"/>
                <a:gd name="connsiteY286" fmla="*/ 3211417 h 5025531"/>
                <a:gd name="connsiteX287" fmla="*/ 4922516 w 5026843"/>
                <a:gd name="connsiteY287" fmla="*/ 3228926 h 5025531"/>
                <a:gd name="connsiteX288" fmla="*/ 4798717 w 5026843"/>
                <a:gd name="connsiteY288" fmla="*/ 3192019 h 5025531"/>
                <a:gd name="connsiteX289" fmla="*/ 204153 w 5026843"/>
                <a:gd name="connsiteY289" fmla="*/ 3109050 h 5025531"/>
                <a:gd name="connsiteX290" fmla="*/ 208657 w 5026843"/>
                <a:gd name="connsiteY290" fmla="*/ 3125905 h 5025531"/>
                <a:gd name="connsiteX291" fmla="*/ 83551 w 5026843"/>
                <a:gd name="connsiteY291" fmla="*/ 3158960 h 5025531"/>
                <a:gd name="connsiteX292" fmla="*/ 79046 w 5026843"/>
                <a:gd name="connsiteY292" fmla="*/ 3141452 h 5025531"/>
                <a:gd name="connsiteX293" fmla="*/ 4825961 w 5026843"/>
                <a:gd name="connsiteY293" fmla="*/ 3092195 h 5025531"/>
                <a:gd name="connsiteX294" fmla="*/ 4951649 w 5026843"/>
                <a:gd name="connsiteY294" fmla="*/ 3123945 h 5025531"/>
                <a:gd name="connsiteX295" fmla="*/ 4947145 w 5026843"/>
                <a:gd name="connsiteY295" fmla="*/ 3141454 h 5025531"/>
                <a:gd name="connsiteX296" fmla="*/ 4822038 w 5026843"/>
                <a:gd name="connsiteY296" fmla="*/ 3109050 h 5025531"/>
                <a:gd name="connsiteX297" fmla="*/ 184681 w 5026843"/>
                <a:gd name="connsiteY297" fmla="*/ 3025429 h 5025531"/>
                <a:gd name="connsiteX298" fmla="*/ 188604 w 5026843"/>
                <a:gd name="connsiteY298" fmla="*/ 3042284 h 5025531"/>
                <a:gd name="connsiteX299" fmla="*/ 62843 w 5026843"/>
                <a:gd name="connsiteY299" fmla="*/ 3070763 h 5025531"/>
                <a:gd name="connsiteX300" fmla="*/ 58339 w 5026843"/>
                <a:gd name="connsiteY300" fmla="*/ 3052673 h 5025531"/>
                <a:gd name="connsiteX301" fmla="*/ 4845357 w 5026843"/>
                <a:gd name="connsiteY301" fmla="*/ 3008574 h 5025531"/>
                <a:gd name="connsiteX302" fmla="*/ 4971772 w 5026843"/>
                <a:gd name="connsiteY302" fmla="*/ 3035164 h 5025531"/>
                <a:gd name="connsiteX303" fmla="*/ 4967849 w 5026843"/>
                <a:gd name="connsiteY303" fmla="*/ 3052672 h 5025531"/>
                <a:gd name="connsiteX304" fmla="*/ 4841507 w 5026843"/>
                <a:gd name="connsiteY304" fmla="*/ 3025428 h 5025531"/>
                <a:gd name="connsiteX305" fmla="*/ 167826 w 5026843"/>
                <a:gd name="connsiteY305" fmla="*/ 2940497 h 5025531"/>
                <a:gd name="connsiteX306" fmla="*/ 171095 w 5026843"/>
                <a:gd name="connsiteY306" fmla="*/ 2958006 h 5025531"/>
                <a:gd name="connsiteX307" fmla="*/ 44026 w 5026843"/>
                <a:gd name="connsiteY307" fmla="*/ 2981981 h 5025531"/>
                <a:gd name="connsiteX308" fmla="*/ 40830 w 5026843"/>
                <a:gd name="connsiteY308" fmla="*/ 2963818 h 5025531"/>
                <a:gd name="connsiteX309" fmla="*/ 4860907 w 5026843"/>
                <a:gd name="connsiteY309" fmla="*/ 2923642 h 5025531"/>
                <a:gd name="connsiteX310" fmla="*/ 4988630 w 5026843"/>
                <a:gd name="connsiteY310" fmla="*/ 2945728 h 5025531"/>
                <a:gd name="connsiteX311" fmla="*/ 4985361 w 5026843"/>
                <a:gd name="connsiteY311" fmla="*/ 2963818 h 5025531"/>
                <a:gd name="connsiteX312" fmla="*/ 4858365 w 5026843"/>
                <a:gd name="connsiteY312" fmla="*/ 2940497 h 5025531"/>
                <a:gd name="connsiteX313" fmla="*/ 154242 w 5026843"/>
                <a:gd name="connsiteY313" fmla="*/ 2855641 h 5025531"/>
                <a:gd name="connsiteX314" fmla="*/ 156203 w 5026843"/>
                <a:gd name="connsiteY314" fmla="*/ 2873077 h 5025531"/>
                <a:gd name="connsiteX315" fmla="*/ 28481 w 5026843"/>
                <a:gd name="connsiteY315" fmla="*/ 2892548 h 5025531"/>
                <a:gd name="connsiteX316" fmla="*/ 25865 w 5026843"/>
                <a:gd name="connsiteY316" fmla="*/ 2874385 h 5025531"/>
                <a:gd name="connsiteX317" fmla="*/ 4874565 w 5026843"/>
                <a:gd name="connsiteY317" fmla="*/ 2838787 h 5025531"/>
                <a:gd name="connsiteX318" fmla="*/ 5002868 w 5026843"/>
                <a:gd name="connsiteY318" fmla="*/ 2856223 h 5025531"/>
                <a:gd name="connsiteX319" fmla="*/ 5000326 w 5026843"/>
                <a:gd name="connsiteY319" fmla="*/ 2874386 h 5025531"/>
                <a:gd name="connsiteX320" fmla="*/ 4872603 w 5026843"/>
                <a:gd name="connsiteY320" fmla="*/ 2855642 h 5025531"/>
                <a:gd name="connsiteX321" fmla="*/ 143197 w 5026843"/>
                <a:gd name="connsiteY321" fmla="*/ 2770710 h 5025531"/>
                <a:gd name="connsiteX322" fmla="*/ 145158 w 5026843"/>
                <a:gd name="connsiteY322" fmla="*/ 2787565 h 5025531"/>
                <a:gd name="connsiteX323" fmla="*/ 16856 w 5026843"/>
                <a:gd name="connsiteY323" fmla="*/ 2802459 h 5025531"/>
                <a:gd name="connsiteX324" fmla="*/ 14241 w 5026843"/>
                <a:gd name="connsiteY324" fmla="*/ 2784296 h 5025531"/>
                <a:gd name="connsiteX325" fmla="*/ 4884953 w 5026843"/>
                <a:gd name="connsiteY325" fmla="*/ 2753201 h 5025531"/>
                <a:gd name="connsiteX326" fmla="*/ 5013909 w 5026843"/>
                <a:gd name="connsiteY326" fmla="*/ 2766133 h 5025531"/>
                <a:gd name="connsiteX327" fmla="*/ 5011947 w 5026843"/>
                <a:gd name="connsiteY327" fmla="*/ 2784296 h 5025531"/>
                <a:gd name="connsiteX328" fmla="*/ 4882992 w 5026843"/>
                <a:gd name="connsiteY328" fmla="*/ 2770710 h 5025531"/>
                <a:gd name="connsiteX329" fmla="*/ 4884953 w 5026843"/>
                <a:gd name="connsiteY329" fmla="*/ 2753201 h 5025531"/>
                <a:gd name="connsiteX330" fmla="*/ 136077 w 5026843"/>
                <a:gd name="connsiteY330" fmla="*/ 2684473 h 5025531"/>
                <a:gd name="connsiteX331" fmla="*/ 137385 w 5026843"/>
                <a:gd name="connsiteY331" fmla="*/ 2701982 h 5025531"/>
                <a:gd name="connsiteX332" fmla="*/ 8428 w 5026843"/>
                <a:gd name="connsiteY332" fmla="*/ 2711716 h 5025531"/>
                <a:gd name="connsiteX333" fmla="*/ 7120 w 5026843"/>
                <a:gd name="connsiteY333" fmla="*/ 2694208 h 5025531"/>
                <a:gd name="connsiteX334" fmla="*/ 4891419 w 5026843"/>
                <a:gd name="connsiteY334" fmla="*/ 2667618 h 5025531"/>
                <a:gd name="connsiteX335" fmla="*/ 5021029 w 5026843"/>
                <a:gd name="connsiteY335" fmla="*/ 2676045 h 5025531"/>
                <a:gd name="connsiteX336" fmla="*/ 5019721 w 5026843"/>
                <a:gd name="connsiteY336" fmla="*/ 2694207 h 5025531"/>
                <a:gd name="connsiteX337" fmla="*/ 4890112 w 5026843"/>
                <a:gd name="connsiteY337" fmla="*/ 2684473 h 5025531"/>
                <a:gd name="connsiteX338" fmla="*/ 131573 w 5026843"/>
                <a:gd name="connsiteY338" fmla="*/ 2598963 h 5025531"/>
                <a:gd name="connsiteX339" fmla="*/ 131573 w 5026843"/>
                <a:gd name="connsiteY339" fmla="*/ 2615818 h 5025531"/>
                <a:gd name="connsiteX340" fmla="*/ 2543 w 5026843"/>
                <a:gd name="connsiteY340" fmla="*/ 2621629 h 5025531"/>
                <a:gd name="connsiteX341" fmla="*/ 1889 w 5026843"/>
                <a:gd name="connsiteY341" fmla="*/ 2603467 h 5025531"/>
                <a:gd name="connsiteX342" fmla="*/ 4895270 w 5026843"/>
                <a:gd name="connsiteY342" fmla="*/ 2581454 h 5025531"/>
                <a:gd name="connsiteX343" fmla="*/ 5024954 w 5026843"/>
                <a:gd name="connsiteY343" fmla="*/ 2585377 h 5025531"/>
                <a:gd name="connsiteX344" fmla="*/ 5024300 w 5026843"/>
                <a:gd name="connsiteY344" fmla="*/ 2603466 h 5025531"/>
                <a:gd name="connsiteX345" fmla="*/ 4895270 w 5026843"/>
                <a:gd name="connsiteY345" fmla="*/ 2598962 h 5025531"/>
                <a:gd name="connsiteX346" fmla="*/ 0 w 5026843"/>
                <a:gd name="connsiteY346" fmla="*/ 2512725 h 5025531"/>
                <a:gd name="connsiteX347" fmla="*/ 128957 w 5026843"/>
                <a:gd name="connsiteY347" fmla="*/ 2512725 h 5025531"/>
                <a:gd name="connsiteX348" fmla="*/ 129611 w 5026843"/>
                <a:gd name="connsiteY348" fmla="*/ 2529581 h 5025531"/>
                <a:gd name="connsiteX349" fmla="*/ 0 w 5026843"/>
                <a:gd name="connsiteY349" fmla="*/ 2530888 h 5025531"/>
                <a:gd name="connsiteX350" fmla="*/ 5026189 w 5026843"/>
                <a:gd name="connsiteY350" fmla="*/ 2494635 h 5025531"/>
                <a:gd name="connsiteX351" fmla="*/ 5026843 w 5026843"/>
                <a:gd name="connsiteY351" fmla="*/ 2512725 h 5025531"/>
                <a:gd name="connsiteX352" fmla="*/ 4897232 w 5026843"/>
                <a:gd name="connsiteY352" fmla="*/ 2512725 h 5025531"/>
                <a:gd name="connsiteX353" fmla="*/ 4896578 w 5026843"/>
                <a:gd name="connsiteY353" fmla="*/ 2495216 h 5025531"/>
                <a:gd name="connsiteX354" fmla="*/ 1889 w 5026843"/>
                <a:gd name="connsiteY354" fmla="*/ 2421982 h 5025531"/>
                <a:gd name="connsiteX355" fmla="*/ 131573 w 5026843"/>
                <a:gd name="connsiteY355" fmla="*/ 2426559 h 5025531"/>
                <a:gd name="connsiteX356" fmla="*/ 130919 w 5026843"/>
                <a:gd name="connsiteY356" fmla="*/ 2444068 h 5025531"/>
                <a:gd name="connsiteX357" fmla="*/ 1235 w 5026843"/>
                <a:gd name="connsiteY357" fmla="*/ 2440145 h 5025531"/>
                <a:gd name="connsiteX358" fmla="*/ 5023646 w 5026843"/>
                <a:gd name="connsiteY358" fmla="*/ 2403894 h 5025531"/>
                <a:gd name="connsiteX359" fmla="*/ 5024300 w 5026843"/>
                <a:gd name="connsiteY359" fmla="*/ 2421984 h 5025531"/>
                <a:gd name="connsiteX360" fmla="*/ 4895270 w 5026843"/>
                <a:gd name="connsiteY360" fmla="*/ 2426561 h 5025531"/>
                <a:gd name="connsiteX361" fmla="*/ 4894616 w 5026843"/>
                <a:gd name="connsiteY361" fmla="*/ 2409052 h 5025531"/>
                <a:gd name="connsiteX362" fmla="*/ 7122 w 5026843"/>
                <a:gd name="connsiteY362" fmla="*/ 2331241 h 5025531"/>
                <a:gd name="connsiteX363" fmla="*/ 136077 w 5026843"/>
                <a:gd name="connsiteY363" fmla="*/ 2340322 h 5025531"/>
                <a:gd name="connsiteX364" fmla="*/ 134770 w 5026843"/>
                <a:gd name="connsiteY364" fmla="*/ 2357830 h 5025531"/>
                <a:gd name="connsiteX365" fmla="*/ 5160 w 5026843"/>
                <a:gd name="connsiteY365" fmla="*/ 2349403 h 5025531"/>
                <a:gd name="connsiteX366" fmla="*/ 5017760 w 5026843"/>
                <a:gd name="connsiteY366" fmla="*/ 2313151 h 5025531"/>
                <a:gd name="connsiteX367" fmla="*/ 5019721 w 5026843"/>
                <a:gd name="connsiteY367" fmla="*/ 2331240 h 5025531"/>
                <a:gd name="connsiteX368" fmla="*/ 4890112 w 5026843"/>
                <a:gd name="connsiteY368" fmla="*/ 2340321 h 5025531"/>
                <a:gd name="connsiteX369" fmla="*/ 4888804 w 5026843"/>
                <a:gd name="connsiteY369" fmla="*/ 2323467 h 5025531"/>
                <a:gd name="connsiteX370" fmla="*/ 14240 w 5026843"/>
                <a:gd name="connsiteY370" fmla="*/ 2241154 h 5025531"/>
                <a:gd name="connsiteX371" fmla="*/ 143195 w 5026843"/>
                <a:gd name="connsiteY371" fmla="*/ 2254813 h 5025531"/>
                <a:gd name="connsiteX372" fmla="*/ 141234 w 5026843"/>
                <a:gd name="connsiteY372" fmla="*/ 2271668 h 5025531"/>
                <a:gd name="connsiteX373" fmla="*/ 12278 w 5026843"/>
                <a:gd name="connsiteY373" fmla="*/ 2258663 h 5025531"/>
                <a:gd name="connsiteX374" fmla="*/ 14240 w 5026843"/>
                <a:gd name="connsiteY374" fmla="*/ 2241154 h 5025531"/>
                <a:gd name="connsiteX375" fmla="*/ 5009333 w 5026843"/>
                <a:gd name="connsiteY375" fmla="*/ 2223064 h 5025531"/>
                <a:gd name="connsiteX376" fmla="*/ 5011948 w 5026843"/>
                <a:gd name="connsiteY376" fmla="*/ 2241154 h 5025531"/>
                <a:gd name="connsiteX377" fmla="*/ 4882993 w 5026843"/>
                <a:gd name="connsiteY377" fmla="*/ 2254813 h 5025531"/>
                <a:gd name="connsiteX378" fmla="*/ 4881031 w 5026843"/>
                <a:gd name="connsiteY378" fmla="*/ 2237957 h 5025531"/>
                <a:gd name="connsiteX379" fmla="*/ 25864 w 5026843"/>
                <a:gd name="connsiteY379" fmla="*/ 2151065 h 5025531"/>
                <a:gd name="connsiteX380" fmla="*/ 154240 w 5026843"/>
                <a:gd name="connsiteY380" fmla="*/ 2169228 h 5025531"/>
                <a:gd name="connsiteX381" fmla="*/ 151625 w 5026843"/>
                <a:gd name="connsiteY381" fmla="*/ 2186737 h 5025531"/>
                <a:gd name="connsiteX382" fmla="*/ 23975 w 5026843"/>
                <a:gd name="connsiteY382" fmla="*/ 2168574 h 5025531"/>
                <a:gd name="connsiteX383" fmla="*/ 4998365 w 5026843"/>
                <a:gd name="connsiteY383" fmla="*/ 2132975 h 5025531"/>
                <a:gd name="connsiteX384" fmla="*/ 5000327 w 5026843"/>
                <a:gd name="connsiteY384" fmla="*/ 2151065 h 5025531"/>
                <a:gd name="connsiteX385" fmla="*/ 4872604 w 5026843"/>
                <a:gd name="connsiteY385" fmla="*/ 2169228 h 5025531"/>
                <a:gd name="connsiteX386" fmla="*/ 4869989 w 5026843"/>
                <a:gd name="connsiteY386" fmla="*/ 2152373 h 5025531"/>
                <a:gd name="connsiteX387" fmla="*/ 40831 w 5026843"/>
                <a:gd name="connsiteY387" fmla="*/ 2061630 h 5025531"/>
                <a:gd name="connsiteX388" fmla="*/ 167827 w 5026843"/>
                <a:gd name="connsiteY388" fmla="*/ 2084370 h 5025531"/>
                <a:gd name="connsiteX389" fmla="*/ 165285 w 5026843"/>
                <a:gd name="connsiteY389" fmla="*/ 2101225 h 5025531"/>
                <a:gd name="connsiteX390" fmla="*/ 37562 w 5026843"/>
                <a:gd name="connsiteY390" fmla="*/ 2079139 h 5025531"/>
                <a:gd name="connsiteX391" fmla="*/ 4982163 w 5026843"/>
                <a:gd name="connsiteY391" fmla="*/ 2043542 h 5025531"/>
                <a:gd name="connsiteX392" fmla="*/ 4985359 w 5026843"/>
                <a:gd name="connsiteY392" fmla="*/ 2061632 h 5025531"/>
                <a:gd name="connsiteX393" fmla="*/ 4858363 w 5026843"/>
                <a:gd name="connsiteY393" fmla="*/ 2084372 h 5025531"/>
                <a:gd name="connsiteX394" fmla="*/ 4855094 w 5026843"/>
                <a:gd name="connsiteY394" fmla="*/ 2067517 h 5025531"/>
                <a:gd name="connsiteX395" fmla="*/ 58340 w 5026843"/>
                <a:gd name="connsiteY395" fmla="*/ 1972197 h 5025531"/>
                <a:gd name="connsiteX396" fmla="*/ 184682 w 5026843"/>
                <a:gd name="connsiteY396" fmla="*/ 2000095 h 5025531"/>
                <a:gd name="connsiteX397" fmla="*/ 180832 w 5026843"/>
                <a:gd name="connsiteY397" fmla="*/ 2016950 h 5025531"/>
                <a:gd name="connsiteX398" fmla="*/ 54417 w 5026843"/>
                <a:gd name="connsiteY398" fmla="*/ 1990360 h 5025531"/>
                <a:gd name="connsiteX399" fmla="*/ 4964000 w 5026843"/>
                <a:gd name="connsiteY399" fmla="*/ 1954688 h 5025531"/>
                <a:gd name="connsiteX400" fmla="*/ 4967850 w 5026843"/>
                <a:gd name="connsiteY400" fmla="*/ 1972197 h 5025531"/>
                <a:gd name="connsiteX401" fmla="*/ 4841508 w 5026843"/>
                <a:gd name="connsiteY401" fmla="*/ 2000095 h 5025531"/>
                <a:gd name="connsiteX402" fmla="*/ 4837585 w 5026843"/>
                <a:gd name="connsiteY402" fmla="*/ 1983240 h 5025531"/>
                <a:gd name="connsiteX403" fmla="*/ 79047 w 5026843"/>
                <a:gd name="connsiteY403" fmla="*/ 1884070 h 5025531"/>
                <a:gd name="connsiteX404" fmla="*/ 204154 w 5026843"/>
                <a:gd name="connsiteY404" fmla="*/ 1916473 h 5025531"/>
                <a:gd name="connsiteX405" fmla="*/ 200231 w 5026843"/>
                <a:gd name="connsiteY405" fmla="*/ 1932674 h 5025531"/>
                <a:gd name="connsiteX406" fmla="*/ 75124 w 5026843"/>
                <a:gd name="connsiteY406" fmla="*/ 1901579 h 5025531"/>
                <a:gd name="connsiteX407" fmla="*/ 4942641 w 5026843"/>
                <a:gd name="connsiteY407" fmla="*/ 1866561 h 5025531"/>
                <a:gd name="connsiteX408" fmla="*/ 4947145 w 5026843"/>
                <a:gd name="connsiteY408" fmla="*/ 1884069 h 5025531"/>
                <a:gd name="connsiteX409" fmla="*/ 4822038 w 5026843"/>
                <a:gd name="connsiteY409" fmla="*/ 1916471 h 5025531"/>
                <a:gd name="connsiteX410" fmla="*/ 4817534 w 5026843"/>
                <a:gd name="connsiteY410" fmla="*/ 1899616 h 5025531"/>
                <a:gd name="connsiteX411" fmla="*/ 103676 w 5026843"/>
                <a:gd name="connsiteY411" fmla="*/ 1796598 h 5025531"/>
                <a:gd name="connsiteX412" fmla="*/ 228129 w 5026843"/>
                <a:gd name="connsiteY412" fmla="*/ 1833505 h 5025531"/>
                <a:gd name="connsiteX413" fmla="*/ 222898 w 5026843"/>
                <a:gd name="connsiteY413" fmla="*/ 1849706 h 5025531"/>
                <a:gd name="connsiteX414" fmla="*/ 98518 w 5026843"/>
                <a:gd name="connsiteY414" fmla="*/ 1814107 h 5025531"/>
                <a:gd name="connsiteX415" fmla="*/ 4917358 w 5026843"/>
                <a:gd name="connsiteY415" fmla="*/ 1779088 h 5025531"/>
                <a:gd name="connsiteX416" fmla="*/ 4922516 w 5026843"/>
                <a:gd name="connsiteY416" fmla="*/ 1796597 h 5025531"/>
                <a:gd name="connsiteX417" fmla="*/ 4798717 w 5026843"/>
                <a:gd name="connsiteY417" fmla="*/ 1833504 h 5025531"/>
                <a:gd name="connsiteX418" fmla="*/ 4793559 w 5026843"/>
                <a:gd name="connsiteY418" fmla="*/ 1816649 h 5025531"/>
                <a:gd name="connsiteX419" fmla="*/ 131573 w 5026843"/>
                <a:gd name="connsiteY419" fmla="*/ 1710360 h 5025531"/>
                <a:gd name="connsiteX420" fmla="*/ 254064 w 5026843"/>
                <a:gd name="connsiteY420" fmla="*/ 1751190 h 5025531"/>
                <a:gd name="connsiteX421" fmla="*/ 248179 w 5026843"/>
                <a:gd name="connsiteY421" fmla="*/ 1767391 h 5025531"/>
                <a:gd name="connsiteX422" fmla="*/ 125688 w 5026843"/>
                <a:gd name="connsiteY422" fmla="*/ 1727215 h 5025531"/>
                <a:gd name="connsiteX423" fmla="*/ 4889457 w 5026843"/>
                <a:gd name="connsiteY423" fmla="*/ 1692851 h 5025531"/>
                <a:gd name="connsiteX424" fmla="*/ 4895269 w 5026843"/>
                <a:gd name="connsiteY424" fmla="*/ 1710360 h 5025531"/>
                <a:gd name="connsiteX425" fmla="*/ 4772125 w 5026843"/>
                <a:gd name="connsiteY425" fmla="*/ 1751190 h 5025531"/>
                <a:gd name="connsiteX426" fmla="*/ 4766967 w 5026843"/>
                <a:gd name="connsiteY426" fmla="*/ 1734989 h 5025531"/>
                <a:gd name="connsiteX427" fmla="*/ 161361 w 5026843"/>
                <a:gd name="connsiteY427" fmla="*/ 1624850 h 5025531"/>
                <a:gd name="connsiteX428" fmla="*/ 282543 w 5026843"/>
                <a:gd name="connsiteY428" fmla="*/ 1670183 h 5025531"/>
                <a:gd name="connsiteX429" fmla="*/ 276077 w 5026843"/>
                <a:gd name="connsiteY429" fmla="*/ 1686384 h 5025531"/>
                <a:gd name="connsiteX430" fmla="*/ 154895 w 5026843"/>
                <a:gd name="connsiteY430" fmla="*/ 1641704 h 5025531"/>
                <a:gd name="connsiteX431" fmla="*/ 4858362 w 5026843"/>
                <a:gd name="connsiteY431" fmla="*/ 1607341 h 5025531"/>
                <a:gd name="connsiteX432" fmla="*/ 4864828 w 5026843"/>
                <a:gd name="connsiteY432" fmla="*/ 1624850 h 5025531"/>
                <a:gd name="connsiteX433" fmla="*/ 4743646 w 5026843"/>
                <a:gd name="connsiteY433" fmla="*/ 1670184 h 5025531"/>
                <a:gd name="connsiteX434" fmla="*/ 4737180 w 5026843"/>
                <a:gd name="connsiteY434" fmla="*/ 1653983 h 5025531"/>
                <a:gd name="connsiteX435" fmla="*/ 195071 w 5026843"/>
                <a:gd name="connsiteY435" fmla="*/ 1539919 h 5025531"/>
                <a:gd name="connsiteX436" fmla="*/ 314292 w 5026843"/>
                <a:gd name="connsiteY436" fmla="*/ 1590485 h 5025531"/>
                <a:gd name="connsiteX437" fmla="*/ 307826 w 5026843"/>
                <a:gd name="connsiteY437" fmla="*/ 1606033 h 5025531"/>
                <a:gd name="connsiteX438" fmla="*/ 187951 w 5026843"/>
                <a:gd name="connsiteY438" fmla="*/ 1556774 h 5025531"/>
                <a:gd name="connsiteX439" fmla="*/ 4823999 w 5026843"/>
                <a:gd name="connsiteY439" fmla="*/ 1523718 h 5025531"/>
                <a:gd name="connsiteX440" fmla="*/ 4831118 w 5026843"/>
                <a:gd name="connsiteY440" fmla="*/ 1539919 h 5025531"/>
                <a:gd name="connsiteX441" fmla="*/ 4711898 w 5026843"/>
                <a:gd name="connsiteY441" fmla="*/ 1590486 h 5025531"/>
                <a:gd name="connsiteX442" fmla="*/ 4705359 w 5026843"/>
                <a:gd name="connsiteY442" fmla="*/ 1574284 h 5025531"/>
                <a:gd name="connsiteX443" fmla="*/ 231978 w 5026843"/>
                <a:gd name="connsiteY443" fmla="*/ 1456952 h 5025531"/>
                <a:gd name="connsiteX444" fmla="*/ 349310 w 5026843"/>
                <a:gd name="connsiteY444" fmla="*/ 1511368 h 5025531"/>
                <a:gd name="connsiteX445" fmla="*/ 342190 w 5026843"/>
                <a:gd name="connsiteY445" fmla="*/ 1527569 h 5025531"/>
                <a:gd name="connsiteX446" fmla="*/ 224204 w 5026843"/>
                <a:gd name="connsiteY446" fmla="*/ 1473807 h 5025531"/>
                <a:gd name="connsiteX447" fmla="*/ 4787020 w 5026843"/>
                <a:gd name="connsiteY447" fmla="*/ 1440749 h 5025531"/>
                <a:gd name="connsiteX448" fmla="*/ 4794213 w 5026843"/>
                <a:gd name="connsiteY448" fmla="*/ 1456950 h 5025531"/>
                <a:gd name="connsiteX449" fmla="*/ 4676880 w 5026843"/>
                <a:gd name="connsiteY449" fmla="*/ 1511366 h 5025531"/>
                <a:gd name="connsiteX450" fmla="*/ 4669760 w 5026843"/>
                <a:gd name="connsiteY450" fmla="*/ 1495819 h 5025531"/>
                <a:gd name="connsiteX451" fmla="*/ 271573 w 5026843"/>
                <a:gd name="connsiteY451" fmla="*/ 1375944 h 5025531"/>
                <a:gd name="connsiteX452" fmla="*/ 386944 w 5026843"/>
                <a:gd name="connsiteY452" fmla="*/ 1434282 h 5025531"/>
                <a:gd name="connsiteX453" fmla="*/ 379098 w 5026843"/>
                <a:gd name="connsiteY453" fmla="*/ 1449830 h 5025531"/>
                <a:gd name="connsiteX454" fmla="*/ 263799 w 5026843"/>
                <a:gd name="connsiteY454" fmla="*/ 1391491 h 5025531"/>
                <a:gd name="connsiteX455" fmla="*/ 4746191 w 5026843"/>
                <a:gd name="connsiteY455" fmla="*/ 1359743 h 5025531"/>
                <a:gd name="connsiteX456" fmla="*/ 4754618 w 5026843"/>
                <a:gd name="connsiteY456" fmla="*/ 1375944 h 5025531"/>
                <a:gd name="connsiteX457" fmla="*/ 4639319 w 5026843"/>
                <a:gd name="connsiteY457" fmla="*/ 1434283 h 5025531"/>
                <a:gd name="connsiteX458" fmla="*/ 4631473 w 5026843"/>
                <a:gd name="connsiteY458" fmla="*/ 1418735 h 5025531"/>
                <a:gd name="connsiteX459" fmla="*/ 314292 w 5026843"/>
                <a:gd name="connsiteY459" fmla="*/ 1295591 h 5025531"/>
                <a:gd name="connsiteX460" fmla="*/ 427119 w 5026843"/>
                <a:gd name="connsiteY460" fmla="*/ 1358435 h 5025531"/>
                <a:gd name="connsiteX461" fmla="*/ 418692 w 5026843"/>
                <a:gd name="connsiteY461" fmla="*/ 1373328 h 5025531"/>
                <a:gd name="connsiteX462" fmla="*/ 305210 w 5026843"/>
                <a:gd name="connsiteY462" fmla="*/ 1311138 h 5025531"/>
                <a:gd name="connsiteX463" fmla="*/ 4703471 w 5026843"/>
                <a:gd name="connsiteY463" fmla="*/ 1279390 h 5025531"/>
                <a:gd name="connsiteX464" fmla="*/ 4712552 w 5026843"/>
                <a:gd name="connsiteY464" fmla="*/ 1295591 h 5025531"/>
                <a:gd name="connsiteX465" fmla="*/ 4599071 w 5026843"/>
                <a:gd name="connsiteY465" fmla="*/ 1358434 h 5025531"/>
                <a:gd name="connsiteX466" fmla="*/ 4590643 w 5026843"/>
                <a:gd name="connsiteY466" fmla="*/ 1342887 h 5025531"/>
                <a:gd name="connsiteX467" fmla="*/ 359045 w 5026843"/>
                <a:gd name="connsiteY467" fmla="*/ 1216481 h 5025531"/>
                <a:gd name="connsiteX468" fmla="*/ 469838 w 5026843"/>
                <a:gd name="connsiteY468" fmla="*/ 1283241 h 5025531"/>
                <a:gd name="connsiteX469" fmla="*/ 461410 w 5026843"/>
                <a:gd name="connsiteY469" fmla="*/ 1298134 h 5025531"/>
                <a:gd name="connsiteX470" fmla="*/ 349963 w 5026843"/>
                <a:gd name="connsiteY470" fmla="*/ 1232683 h 5025531"/>
                <a:gd name="connsiteX471" fmla="*/ 4657408 w 5026843"/>
                <a:gd name="connsiteY471" fmla="*/ 1200934 h 5025531"/>
                <a:gd name="connsiteX472" fmla="*/ 4667143 w 5026843"/>
                <a:gd name="connsiteY472" fmla="*/ 1216482 h 5025531"/>
                <a:gd name="connsiteX473" fmla="*/ 4556350 w 5026843"/>
                <a:gd name="connsiteY473" fmla="*/ 1283241 h 5025531"/>
                <a:gd name="connsiteX474" fmla="*/ 4547269 w 5026843"/>
                <a:gd name="connsiteY474" fmla="*/ 1269009 h 5025531"/>
                <a:gd name="connsiteX475" fmla="*/ 407650 w 5026843"/>
                <a:gd name="connsiteY475" fmla="*/ 1140052 h 5025531"/>
                <a:gd name="connsiteX476" fmla="*/ 516555 w 5026843"/>
                <a:gd name="connsiteY476" fmla="*/ 1210668 h 5025531"/>
                <a:gd name="connsiteX477" fmla="*/ 506820 w 5026843"/>
                <a:gd name="connsiteY477" fmla="*/ 1225561 h 5025531"/>
                <a:gd name="connsiteX478" fmla="*/ 397914 w 5026843"/>
                <a:gd name="connsiteY478" fmla="*/ 1155599 h 5025531"/>
                <a:gd name="connsiteX479" fmla="*/ 4608806 w 5026843"/>
                <a:gd name="connsiteY479" fmla="*/ 1124505 h 5025531"/>
                <a:gd name="connsiteX480" fmla="*/ 4618541 w 5026843"/>
                <a:gd name="connsiteY480" fmla="*/ 1140052 h 5025531"/>
                <a:gd name="connsiteX481" fmla="*/ 4510289 w 5026843"/>
                <a:gd name="connsiteY481" fmla="*/ 1210669 h 5025531"/>
                <a:gd name="connsiteX482" fmla="*/ 4500554 w 5026843"/>
                <a:gd name="connsiteY482" fmla="*/ 1196430 h 5025531"/>
                <a:gd name="connsiteX483" fmla="*/ 458868 w 5026843"/>
                <a:gd name="connsiteY483" fmla="*/ 1064857 h 5025531"/>
                <a:gd name="connsiteX484" fmla="*/ 564504 w 5026843"/>
                <a:gd name="connsiteY484" fmla="*/ 1139397 h 5025531"/>
                <a:gd name="connsiteX485" fmla="*/ 554769 w 5026843"/>
                <a:gd name="connsiteY485" fmla="*/ 1153638 h 5025531"/>
                <a:gd name="connsiteX486" fmla="*/ 448479 w 5026843"/>
                <a:gd name="connsiteY486" fmla="*/ 1079750 h 5025531"/>
                <a:gd name="connsiteX487" fmla="*/ 4557005 w 5026843"/>
                <a:gd name="connsiteY487" fmla="*/ 1049964 h 5025531"/>
                <a:gd name="connsiteX488" fmla="*/ 4567321 w 5026843"/>
                <a:gd name="connsiteY488" fmla="*/ 1064858 h 5025531"/>
                <a:gd name="connsiteX489" fmla="*/ 4461687 w 5026843"/>
                <a:gd name="connsiteY489" fmla="*/ 1139399 h 5025531"/>
                <a:gd name="connsiteX490" fmla="*/ 4451951 w 5026843"/>
                <a:gd name="connsiteY490" fmla="*/ 1125740 h 5025531"/>
                <a:gd name="connsiteX491" fmla="*/ 512630 w 5026843"/>
                <a:gd name="connsiteY491" fmla="*/ 991624 h 5025531"/>
                <a:gd name="connsiteX492" fmla="*/ 615068 w 5026843"/>
                <a:gd name="connsiteY492" fmla="*/ 1070015 h 5025531"/>
                <a:gd name="connsiteX493" fmla="*/ 604679 w 5026843"/>
                <a:gd name="connsiteY493" fmla="*/ 1083674 h 5025531"/>
                <a:gd name="connsiteX494" fmla="*/ 501006 w 5026843"/>
                <a:gd name="connsiteY494" fmla="*/ 1005864 h 5025531"/>
                <a:gd name="connsiteX495" fmla="*/ 4502514 w 5026843"/>
                <a:gd name="connsiteY495" fmla="*/ 977383 h 5025531"/>
                <a:gd name="connsiteX496" fmla="*/ 4514211 w 5026843"/>
                <a:gd name="connsiteY496" fmla="*/ 991623 h 5025531"/>
                <a:gd name="connsiteX497" fmla="*/ 4411119 w 5026843"/>
                <a:gd name="connsiteY497" fmla="*/ 1070015 h 5025531"/>
                <a:gd name="connsiteX498" fmla="*/ 4400149 w 5026843"/>
                <a:gd name="connsiteY498" fmla="*/ 1056429 h 5025531"/>
                <a:gd name="connsiteX499" fmla="*/ 568356 w 5026843"/>
                <a:gd name="connsiteY499" fmla="*/ 920280 h 5025531"/>
                <a:gd name="connsiteX500" fmla="*/ 668834 w 5026843"/>
                <a:gd name="connsiteY500" fmla="*/ 1002593 h 5025531"/>
                <a:gd name="connsiteX501" fmla="*/ 657863 w 5026843"/>
                <a:gd name="connsiteY501" fmla="*/ 1016252 h 5025531"/>
                <a:gd name="connsiteX502" fmla="*/ 557386 w 5026843"/>
                <a:gd name="connsiteY502" fmla="*/ 934592 h 5025531"/>
                <a:gd name="connsiteX503" fmla="*/ 4446139 w 5026843"/>
                <a:gd name="connsiteY503" fmla="*/ 906039 h 5025531"/>
                <a:gd name="connsiteX504" fmla="*/ 4457836 w 5026843"/>
                <a:gd name="connsiteY504" fmla="*/ 920279 h 5025531"/>
                <a:gd name="connsiteX505" fmla="*/ 4358012 w 5026843"/>
                <a:gd name="connsiteY505" fmla="*/ 1002592 h 5025531"/>
                <a:gd name="connsiteX506" fmla="*/ 4346969 w 5026843"/>
                <a:gd name="connsiteY506" fmla="*/ 989006 h 5025531"/>
                <a:gd name="connsiteX507" fmla="*/ 627349 w 5026843"/>
                <a:gd name="connsiteY507" fmla="*/ 851625 h 5025531"/>
                <a:gd name="connsiteX508" fmla="*/ 724557 w 5026843"/>
                <a:gd name="connsiteY508" fmla="*/ 937135 h 5025531"/>
                <a:gd name="connsiteX509" fmla="*/ 713586 w 5026843"/>
                <a:gd name="connsiteY509" fmla="*/ 950141 h 5025531"/>
                <a:gd name="connsiteX510" fmla="*/ 615725 w 5026843"/>
                <a:gd name="connsiteY510" fmla="*/ 865210 h 5025531"/>
                <a:gd name="connsiteX511" fmla="*/ 4387143 w 5026843"/>
                <a:gd name="connsiteY511" fmla="*/ 838038 h 5025531"/>
                <a:gd name="connsiteX512" fmla="*/ 4398840 w 5026843"/>
                <a:gd name="connsiteY512" fmla="*/ 851623 h 5025531"/>
                <a:gd name="connsiteX513" fmla="*/ 4301633 w 5026843"/>
                <a:gd name="connsiteY513" fmla="*/ 937134 h 5025531"/>
                <a:gd name="connsiteX514" fmla="*/ 4290590 w 5026843"/>
                <a:gd name="connsiteY514" fmla="*/ 924203 h 5025531"/>
                <a:gd name="connsiteX515" fmla="*/ 688957 w 5026843"/>
                <a:gd name="connsiteY515" fmla="*/ 784856 h 5025531"/>
                <a:gd name="connsiteX516" fmla="*/ 782897 w 5026843"/>
                <a:gd name="connsiteY516" fmla="*/ 873638 h 5025531"/>
                <a:gd name="connsiteX517" fmla="*/ 770618 w 5026843"/>
                <a:gd name="connsiteY517" fmla="*/ 885990 h 5025531"/>
                <a:gd name="connsiteX518" fmla="*/ 676606 w 5026843"/>
                <a:gd name="connsiteY518" fmla="*/ 797789 h 5025531"/>
                <a:gd name="connsiteX519" fmla="*/ 4324954 w 5026843"/>
                <a:gd name="connsiteY519" fmla="*/ 771270 h 5025531"/>
                <a:gd name="connsiteX520" fmla="*/ 4337233 w 5026843"/>
                <a:gd name="connsiteY520" fmla="*/ 784856 h 5025531"/>
                <a:gd name="connsiteX521" fmla="*/ 4243293 w 5026843"/>
                <a:gd name="connsiteY521" fmla="*/ 873637 h 5025531"/>
                <a:gd name="connsiteX522" fmla="*/ 4231596 w 5026843"/>
                <a:gd name="connsiteY522" fmla="*/ 861358 h 5025531"/>
                <a:gd name="connsiteX523" fmla="*/ 752454 w 5026843"/>
                <a:gd name="connsiteY523" fmla="*/ 719396 h 5025531"/>
                <a:gd name="connsiteX524" fmla="*/ 843195 w 5026843"/>
                <a:gd name="connsiteY524" fmla="*/ 812100 h 5025531"/>
                <a:gd name="connsiteX525" fmla="*/ 830263 w 5026843"/>
                <a:gd name="connsiteY525" fmla="*/ 823724 h 5025531"/>
                <a:gd name="connsiteX526" fmla="*/ 738868 w 5026843"/>
                <a:gd name="connsiteY526" fmla="*/ 732328 h 5025531"/>
                <a:gd name="connsiteX527" fmla="*/ 4260803 w 5026843"/>
                <a:gd name="connsiteY527" fmla="*/ 707047 h 5025531"/>
                <a:gd name="connsiteX528" fmla="*/ 4274389 w 5026843"/>
                <a:gd name="connsiteY528" fmla="*/ 719399 h 5025531"/>
                <a:gd name="connsiteX529" fmla="*/ 4183648 w 5026843"/>
                <a:gd name="connsiteY529" fmla="*/ 812102 h 5025531"/>
                <a:gd name="connsiteX530" fmla="*/ 4170716 w 5026843"/>
                <a:gd name="connsiteY530" fmla="*/ 799751 h 5025531"/>
                <a:gd name="connsiteX531" fmla="*/ 817914 w 5026843"/>
                <a:gd name="connsiteY531" fmla="*/ 657207 h 5025531"/>
                <a:gd name="connsiteX532" fmla="*/ 905388 w 5026843"/>
                <a:gd name="connsiteY532" fmla="*/ 752454 h 5025531"/>
                <a:gd name="connsiteX533" fmla="*/ 893109 w 5026843"/>
                <a:gd name="connsiteY533" fmla="*/ 764152 h 5025531"/>
                <a:gd name="connsiteX534" fmla="*/ 804982 w 5026843"/>
                <a:gd name="connsiteY534" fmla="*/ 669485 h 5025531"/>
                <a:gd name="connsiteX535" fmla="*/ 4194692 w 5026843"/>
                <a:gd name="connsiteY535" fmla="*/ 644857 h 5025531"/>
                <a:gd name="connsiteX536" fmla="*/ 4208278 w 5026843"/>
                <a:gd name="connsiteY536" fmla="*/ 657207 h 5025531"/>
                <a:gd name="connsiteX537" fmla="*/ 4120805 w 5026843"/>
                <a:gd name="connsiteY537" fmla="*/ 752453 h 5025531"/>
                <a:gd name="connsiteX538" fmla="*/ 4108454 w 5026843"/>
                <a:gd name="connsiteY538" fmla="*/ 740756 h 5025531"/>
                <a:gd name="connsiteX539" fmla="*/ 886642 w 5026843"/>
                <a:gd name="connsiteY539" fmla="*/ 597559 h 5025531"/>
                <a:gd name="connsiteX540" fmla="*/ 970191 w 5026843"/>
                <a:gd name="connsiteY540" fmla="*/ 696075 h 5025531"/>
                <a:gd name="connsiteX541" fmla="*/ 957259 w 5026843"/>
                <a:gd name="connsiteY541" fmla="*/ 707045 h 5025531"/>
                <a:gd name="connsiteX542" fmla="*/ 872329 w 5026843"/>
                <a:gd name="connsiteY542" fmla="*/ 609185 h 5025531"/>
                <a:gd name="connsiteX543" fmla="*/ 4126616 w 5026843"/>
                <a:gd name="connsiteY543" fmla="*/ 585210 h 5025531"/>
                <a:gd name="connsiteX544" fmla="*/ 4140202 w 5026843"/>
                <a:gd name="connsiteY544" fmla="*/ 597561 h 5025531"/>
                <a:gd name="connsiteX545" fmla="*/ 4055999 w 5026843"/>
                <a:gd name="connsiteY545" fmla="*/ 696078 h 5025531"/>
                <a:gd name="connsiteX546" fmla="*/ 4042994 w 5026843"/>
                <a:gd name="connsiteY546" fmla="*/ 684380 h 5025531"/>
                <a:gd name="connsiteX547" fmla="*/ 956605 w 5026843"/>
                <a:gd name="connsiteY547" fmla="*/ 539874 h 5025531"/>
                <a:gd name="connsiteX548" fmla="*/ 1036958 w 5026843"/>
                <a:gd name="connsiteY548" fmla="*/ 641587 h 5025531"/>
                <a:gd name="connsiteX549" fmla="*/ 1023372 w 5026843"/>
                <a:gd name="connsiteY549" fmla="*/ 651977 h 5025531"/>
                <a:gd name="connsiteX550" fmla="*/ 942365 w 5026843"/>
                <a:gd name="connsiteY550" fmla="*/ 550919 h 5025531"/>
                <a:gd name="connsiteX551" fmla="*/ 4055344 w 5026843"/>
                <a:gd name="connsiteY551" fmla="*/ 528831 h 5025531"/>
                <a:gd name="connsiteX552" fmla="*/ 4069584 w 5026843"/>
                <a:gd name="connsiteY552" fmla="*/ 539875 h 5025531"/>
                <a:gd name="connsiteX553" fmla="*/ 3989885 w 5026843"/>
                <a:gd name="connsiteY553" fmla="*/ 641587 h 5025531"/>
                <a:gd name="connsiteX554" fmla="*/ 3976226 w 5026843"/>
                <a:gd name="connsiteY554" fmla="*/ 630617 h 5025531"/>
                <a:gd name="connsiteX555" fmla="*/ 1028531 w 5026843"/>
                <a:gd name="connsiteY555" fmla="*/ 484806 h 5025531"/>
                <a:gd name="connsiteX556" fmla="*/ 1105033 w 5026843"/>
                <a:gd name="connsiteY556" fmla="*/ 589133 h 5025531"/>
                <a:gd name="connsiteX557" fmla="*/ 1090793 w 5026843"/>
                <a:gd name="connsiteY557" fmla="*/ 598868 h 5025531"/>
                <a:gd name="connsiteX558" fmla="*/ 1013637 w 5026843"/>
                <a:gd name="connsiteY558" fmla="*/ 495123 h 5025531"/>
                <a:gd name="connsiteX559" fmla="*/ 3982692 w 5026843"/>
                <a:gd name="connsiteY559" fmla="*/ 474417 h 5025531"/>
                <a:gd name="connsiteX560" fmla="*/ 3997658 w 5026843"/>
                <a:gd name="connsiteY560" fmla="*/ 484806 h 5025531"/>
                <a:gd name="connsiteX561" fmla="*/ 3921157 w 5026843"/>
                <a:gd name="connsiteY561" fmla="*/ 589133 h 5025531"/>
                <a:gd name="connsiteX562" fmla="*/ 3906917 w 5026843"/>
                <a:gd name="connsiteY562" fmla="*/ 579399 h 5025531"/>
                <a:gd name="connsiteX563" fmla="*/ 1102417 w 5026843"/>
                <a:gd name="connsiteY563" fmla="*/ 432278 h 5025531"/>
                <a:gd name="connsiteX564" fmla="*/ 1175068 w 5026843"/>
                <a:gd name="connsiteY564" fmla="*/ 539221 h 5025531"/>
                <a:gd name="connsiteX565" fmla="*/ 1161410 w 5026843"/>
                <a:gd name="connsiteY565" fmla="*/ 548956 h 5025531"/>
                <a:gd name="connsiteX566" fmla="*/ 1087523 w 5026843"/>
                <a:gd name="connsiteY566" fmla="*/ 442667 h 5025531"/>
                <a:gd name="connsiteX567" fmla="*/ 3908805 w 5026843"/>
                <a:gd name="connsiteY567" fmla="*/ 421889 h 5025531"/>
                <a:gd name="connsiteX568" fmla="*/ 3923771 w 5026843"/>
                <a:gd name="connsiteY568" fmla="*/ 432278 h 5025531"/>
                <a:gd name="connsiteX569" fmla="*/ 3851193 w 5026843"/>
                <a:gd name="connsiteY569" fmla="*/ 539222 h 5025531"/>
                <a:gd name="connsiteX570" fmla="*/ 3836880 w 5026843"/>
                <a:gd name="connsiteY570" fmla="*/ 529487 h 5025531"/>
                <a:gd name="connsiteX571" fmla="*/ 1178919 w 5026843"/>
                <a:gd name="connsiteY571" fmla="*/ 383019 h 5025531"/>
                <a:gd name="connsiteX572" fmla="*/ 1247647 w 5026843"/>
                <a:gd name="connsiteY572" fmla="*/ 492579 h 5025531"/>
                <a:gd name="connsiteX573" fmla="*/ 1233335 w 5026843"/>
                <a:gd name="connsiteY573" fmla="*/ 501660 h 5025531"/>
                <a:gd name="connsiteX574" fmla="*/ 1163372 w 5026843"/>
                <a:gd name="connsiteY574" fmla="*/ 392755 h 5025531"/>
                <a:gd name="connsiteX575" fmla="*/ 3832378 w 5026843"/>
                <a:gd name="connsiteY575" fmla="*/ 373284 h 5025531"/>
                <a:gd name="connsiteX576" fmla="*/ 3847271 w 5026843"/>
                <a:gd name="connsiteY576" fmla="*/ 383019 h 5025531"/>
                <a:gd name="connsiteX577" fmla="*/ 3778542 w 5026843"/>
                <a:gd name="connsiteY577" fmla="*/ 492577 h 5025531"/>
                <a:gd name="connsiteX578" fmla="*/ 3764302 w 5026843"/>
                <a:gd name="connsiteY578" fmla="*/ 483497 h 5025531"/>
                <a:gd name="connsiteX579" fmla="*/ 1256729 w 5026843"/>
                <a:gd name="connsiteY579" fmla="*/ 336377 h 5025531"/>
                <a:gd name="connsiteX580" fmla="*/ 1321534 w 5026843"/>
                <a:gd name="connsiteY580" fmla="*/ 447824 h 5025531"/>
                <a:gd name="connsiteX581" fmla="*/ 1306568 w 5026843"/>
                <a:gd name="connsiteY581" fmla="*/ 456906 h 5025531"/>
                <a:gd name="connsiteX582" fmla="*/ 1240528 w 5026843"/>
                <a:gd name="connsiteY582" fmla="*/ 345458 h 5025531"/>
                <a:gd name="connsiteX583" fmla="*/ 3753913 w 5026843"/>
                <a:gd name="connsiteY583" fmla="*/ 327296 h 5025531"/>
                <a:gd name="connsiteX584" fmla="*/ 3769461 w 5026843"/>
                <a:gd name="connsiteY584" fmla="*/ 336377 h 5025531"/>
                <a:gd name="connsiteX585" fmla="*/ 3704656 w 5026843"/>
                <a:gd name="connsiteY585" fmla="*/ 447824 h 5025531"/>
                <a:gd name="connsiteX586" fmla="*/ 3689762 w 5026843"/>
                <a:gd name="connsiteY586" fmla="*/ 439397 h 5025531"/>
                <a:gd name="connsiteX587" fmla="*/ 1335773 w 5026843"/>
                <a:gd name="connsiteY587" fmla="*/ 291624 h 5025531"/>
                <a:gd name="connsiteX588" fmla="*/ 1396728 w 5026843"/>
                <a:gd name="connsiteY588" fmla="*/ 406342 h 5025531"/>
                <a:gd name="connsiteX589" fmla="*/ 1381108 w 5026843"/>
                <a:gd name="connsiteY589" fmla="*/ 414116 h 5025531"/>
                <a:gd name="connsiteX590" fmla="*/ 1319572 w 5026843"/>
                <a:gd name="connsiteY590" fmla="*/ 300052 h 5025531"/>
                <a:gd name="connsiteX591" fmla="*/ 3674215 w 5026843"/>
                <a:gd name="connsiteY591" fmla="*/ 283849 h 5025531"/>
                <a:gd name="connsiteX592" fmla="*/ 3690417 w 5026843"/>
                <a:gd name="connsiteY592" fmla="*/ 291623 h 5025531"/>
                <a:gd name="connsiteX593" fmla="*/ 3630116 w 5026843"/>
                <a:gd name="connsiteY593" fmla="*/ 406341 h 5025531"/>
                <a:gd name="connsiteX594" fmla="*/ 3614568 w 5026843"/>
                <a:gd name="connsiteY594" fmla="*/ 398567 h 5025531"/>
                <a:gd name="connsiteX595" fmla="*/ 1416783 w 5026843"/>
                <a:gd name="connsiteY595" fmla="*/ 250794 h 5025531"/>
                <a:gd name="connsiteX596" fmla="*/ 1473162 w 5026843"/>
                <a:gd name="connsiteY596" fmla="*/ 366820 h 5025531"/>
                <a:gd name="connsiteX597" fmla="*/ 1457614 w 5026843"/>
                <a:gd name="connsiteY597" fmla="*/ 374593 h 5025531"/>
                <a:gd name="connsiteX598" fmla="*/ 1400581 w 5026843"/>
                <a:gd name="connsiteY598" fmla="*/ 258568 h 5025531"/>
                <a:gd name="connsiteX599" fmla="*/ 3593209 w 5026843"/>
                <a:gd name="connsiteY599" fmla="*/ 242365 h 5025531"/>
                <a:gd name="connsiteX600" fmla="*/ 3610064 w 5026843"/>
                <a:gd name="connsiteY600" fmla="*/ 250793 h 5025531"/>
                <a:gd name="connsiteX601" fmla="*/ 3553032 w 5026843"/>
                <a:gd name="connsiteY601" fmla="*/ 366818 h 5025531"/>
                <a:gd name="connsiteX602" fmla="*/ 3537484 w 5026843"/>
                <a:gd name="connsiteY602" fmla="*/ 359698 h 5025531"/>
                <a:gd name="connsiteX603" fmla="*/ 1499094 w 5026843"/>
                <a:gd name="connsiteY603" fmla="*/ 212580 h 5025531"/>
                <a:gd name="connsiteX604" fmla="*/ 1551621 w 5026843"/>
                <a:gd name="connsiteY604" fmla="*/ 331147 h 5025531"/>
                <a:gd name="connsiteX605" fmla="*/ 1535420 w 5026843"/>
                <a:gd name="connsiteY605" fmla="*/ 338266 h 5025531"/>
                <a:gd name="connsiteX606" fmla="*/ 1482893 w 5026843"/>
                <a:gd name="connsiteY606" fmla="*/ 220354 h 5025531"/>
                <a:gd name="connsiteX607" fmla="*/ 3510892 w 5026843"/>
                <a:gd name="connsiteY607" fmla="*/ 205460 h 5025531"/>
                <a:gd name="connsiteX608" fmla="*/ 3527093 w 5026843"/>
                <a:gd name="connsiteY608" fmla="*/ 212579 h 5025531"/>
                <a:gd name="connsiteX609" fmla="*/ 3475220 w 5026843"/>
                <a:gd name="connsiteY609" fmla="*/ 331147 h 5025531"/>
                <a:gd name="connsiteX610" fmla="*/ 3459019 w 5026843"/>
                <a:gd name="connsiteY610" fmla="*/ 324026 h 5025531"/>
                <a:gd name="connsiteX611" fmla="*/ 1582717 w 5026843"/>
                <a:gd name="connsiteY611" fmla="*/ 177562 h 5025531"/>
                <a:gd name="connsiteX612" fmla="*/ 1630667 w 5026843"/>
                <a:gd name="connsiteY612" fmla="*/ 298090 h 5025531"/>
                <a:gd name="connsiteX613" fmla="*/ 1614466 w 5026843"/>
                <a:gd name="connsiteY613" fmla="*/ 303975 h 5025531"/>
                <a:gd name="connsiteX614" fmla="*/ 1565862 w 5026843"/>
                <a:gd name="connsiteY614" fmla="*/ 184682 h 5025531"/>
                <a:gd name="connsiteX615" fmla="*/ 3426617 w 5026843"/>
                <a:gd name="connsiteY615" fmla="*/ 171095 h 5025531"/>
                <a:gd name="connsiteX616" fmla="*/ 3443473 w 5026843"/>
                <a:gd name="connsiteY616" fmla="*/ 177562 h 5025531"/>
                <a:gd name="connsiteX617" fmla="*/ 3395522 w 5026843"/>
                <a:gd name="connsiteY617" fmla="*/ 298090 h 5025531"/>
                <a:gd name="connsiteX618" fmla="*/ 3379321 w 5026843"/>
                <a:gd name="connsiteY618" fmla="*/ 291625 h 5025531"/>
                <a:gd name="connsiteX619" fmla="*/ 1667648 w 5026843"/>
                <a:gd name="connsiteY619" fmla="*/ 145158 h 5025531"/>
                <a:gd name="connsiteX620" fmla="*/ 1711020 w 5026843"/>
                <a:gd name="connsiteY620" fmla="*/ 266994 h 5025531"/>
                <a:gd name="connsiteX621" fmla="*/ 1694819 w 5026843"/>
                <a:gd name="connsiteY621" fmla="*/ 272805 h 5025531"/>
                <a:gd name="connsiteX622" fmla="*/ 1650139 w 5026843"/>
                <a:gd name="connsiteY622" fmla="*/ 150970 h 5025531"/>
                <a:gd name="connsiteX623" fmla="*/ 3341760 w 5026843"/>
                <a:gd name="connsiteY623" fmla="*/ 139346 h 5025531"/>
                <a:gd name="connsiteX624" fmla="*/ 3358615 w 5026843"/>
                <a:gd name="connsiteY624" fmla="*/ 145158 h 5025531"/>
                <a:gd name="connsiteX625" fmla="*/ 3315169 w 5026843"/>
                <a:gd name="connsiteY625" fmla="*/ 266994 h 5025531"/>
                <a:gd name="connsiteX626" fmla="*/ 3298968 w 5026843"/>
                <a:gd name="connsiteY626" fmla="*/ 261836 h 5025531"/>
                <a:gd name="connsiteX627" fmla="*/ 1753813 w 5026843"/>
                <a:gd name="connsiteY627" fmla="*/ 116025 h 5025531"/>
                <a:gd name="connsiteX628" fmla="*/ 1792682 w 5026843"/>
                <a:gd name="connsiteY628" fmla="*/ 239751 h 5025531"/>
                <a:gd name="connsiteX629" fmla="*/ 1776480 w 5026843"/>
                <a:gd name="connsiteY629" fmla="*/ 244982 h 5025531"/>
                <a:gd name="connsiteX630" fmla="*/ 1736304 w 5026843"/>
                <a:gd name="connsiteY630" fmla="*/ 121837 h 5025531"/>
                <a:gd name="connsiteX631" fmla="*/ 3255523 w 5026843"/>
                <a:gd name="connsiteY631" fmla="*/ 110794 h 5025531"/>
                <a:gd name="connsiteX632" fmla="*/ 3272379 w 5026843"/>
                <a:gd name="connsiteY632" fmla="*/ 116025 h 5025531"/>
                <a:gd name="connsiteX633" fmla="*/ 3233509 w 5026843"/>
                <a:gd name="connsiteY633" fmla="*/ 239751 h 5025531"/>
                <a:gd name="connsiteX634" fmla="*/ 3217308 w 5026843"/>
                <a:gd name="connsiteY634" fmla="*/ 234593 h 5025531"/>
                <a:gd name="connsiteX635" fmla="*/ 1840631 w 5026843"/>
                <a:gd name="connsiteY635" fmla="*/ 90743 h 5025531"/>
                <a:gd name="connsiteX636" fmla="*/ 1874996 w 5026843"/>
                <a:gd name="connsiteY636" fmla="*/ 215778 h 5025531"/>
                <a:gd name="connsiteX637" fmla="*/ 1858794 w 5026843"/>
                <a:gd name="connsiteY637" fmla="*/ 220355 h 5025531"/>
                <a:gd name="connsiteX638" fmla="*/ 1823195 w 5026843"/>
                <a:gd name="connsiteY638" fmla="*/ 95901 h 5025531"/>
                <a:gd name="connsiteX639" fmla="*/ 3168049 w 5026843"/>
                <a:gd name="connsiteY639" fmla="*/ 86164 h 5025531"/>
                <a:gd name="connsiteX640" fmla="*/ 3185558 w 5026843"/>
                <a:gd name="connsiteY640" fmla="*/ 90741 h 5025531"/>
                <a:gd name="connsiteX641" fmla="*/ 3151194 w 5026843"/>
                <a:gd name="connsiteY641" fmla="*/ 215776 h 5025531"/>
                <a:gd name="connsiteX642" fmla="*/ 3134339 w 5026843"/>
                <a:gd name="connsiteY642" fmla="*/ 210618 h 5025531"/>
                <a:gd name="connsiteX643" fmla="*/ 1928831 w 5026843"/>
                <a:gd name="connsiteY643" fmla="*/ 68001 h 5025531"/>
                <a:gd name="connsiteX644" fmla="*/ 1958619 w 5026843"/>
                <a:gd name="connsiteY644" fmla="*/ 193762 h 5025531"/>
                <a:gd name="connsiteX645" fmla="*/ 1941763 w 5026843"/>
                <a:gd name="connsiteY645" fmla="*/ 197685 h 5025531"/>
                <a:gd name="connsiteX646" fmla="*/ 1910668 w 5026843"/>
                <a:gd name="connsiteY646" fmla="*/ 72578 h 5025531"/>
                <a:gd name="connsiteX647" fmla="*/ 3079852 w 5026843"/>
                <a:gd name="connsiteY647" fmla="*/ 64151 h 5025531"/>
                <a:gd name="connsiteX648" fmla="*/ 3097361 w 5026843"/>
                <a:gd name="connsiteY648" fmla="*/ 68002 h 5025531"/>
                <a:gd name="connsiteX649" fmla="*/ 3067573 w 5026843"/>
                <a:gd name="connsiteY649" fmla="*/ 193764 h 5025531"/>
                <a:gd name="connsiteX650" fmla="*/ 3050718 w 5026843"/>
                <a:gd name="connsiteY650" fmla="*/ 189913 h 5025531"/>
                <a:gd name="connsiteX651" fmla="*/ 2016956 w 5026843"/>
                <a:gd name="connsiteY651" fmla="*/ 48605 h 5025531"/>
                <a:gd name="connsiteX652" fmla="*/ 2042893 w 5026843"/>
                <a:gd name="connsiteY652" fmla="*/ 174947 h 5025531"/>
                <a:gd name="connsiteX653" fmla="*/ 2026038 w 5026843"/>
                <a:gd name="connsiteY653" fmla="*/ 178870 h 5025531"/>
                <a:gd name="connsiteX654" fmla="*/ 1999446 w 5026843"/>
                <a:gd name="connsiteY654" fmla="*/ 51801 h 5025531"/>
                <a:gd name="connsiteX655" fmla="*/ 2016956 w 5026843"/>
                <a:gd name="connsiteY655" fmla="*/ 48605 h 5025531"/>
                <a:gd name="connsiteX656" fmla="*/ 2991070 w 5026843"/>
                <a:gd name="connsiteY656" fmla="*/ 45334 h 5025531"/>
                <a:gd name="connsiteX657" fmla="*/ 3009234 w 5026843"/>
                <a:gd name="connsiteY657" fmla="*/ 48603 h 5025531"/>
                <a:gd name="connsiteX658" fmla="*/ 2983951 w 5026843"/>
                <a:gd name="connsiteY658" fmla="*/ 174945 h 5025531"/>
                <a:gd name="connsiteX659" fmla="*/ 2966441 w 5026843"/>
                <a:gd name="connsiteY659" fmla="*/ 172402 h 5025531"/>
                <a:gd name="connsiteX660" fmla="*/ 2106390 w 5026843"/>
                <a:gd name="connsiteY660" fmla="*/ 32403 h 5025531"/>
                <a:gd name="connsiteX661" fmla="*/ 2127168 w 5026843"/>
                <a:gd name="connsiteY661" fmla="*/ 160052 h 5025531"/>
                <a:gd name="connsiteX662" fmla="*/ 2110313 w 5026843"/>
                <a:gd name="connsiteY662" fmla="*/ 163321 h 5025531"/>
                <a:gd name="connsiteX663" fmla="*/ 2088881 w 5026843"/>
                <a:gd name="connsiteY663" fmla="*/ 35600 h 5025531"/>
                <a:gd name="connsiteX664" fmla="*/ 2901638 w 5026843"/>
                <a:gd name="connsiteY664" fmla="*/ 29133 h 5025531"/>
                <a:gd name="connsiteX665" fmla="*/ 2919801 w 5026843"/>
                <a:gd name="connsiteY665" fmla="*/ 32402 h 5025531"/>
                <a:gd name="connsiteX666" fmla="*/ 2899022 w 5026843"/>
                <a:gd name="connsiteY666" fmla="*/ 160050 h 5025531"/>
                <a:gd name="connsiteX667" fmla="*/ 2882239 w 5026843"/>
                <a:gd name="connsiteY667" fmla="*/ 156853 h 5025531"/>
                <a:gd name="connsiteX668" fmla="*/ 2196480 w 5026843"/>
                <a:gd name="connsiteY668" fmla="*/ 19398 h 5025531"/>
                <a:gd name="connsiteX669" fmla="*/ 2212682 w 5026843"/>
                <a:gd name="connsiteY669" fmla="*/ 147773 h 5025531"/>
                <a:gd name="connsiteX670" fmla="*/ 2195826 w 5026843"/>
                <a:gd name="connsiteY670" fmla="*/ 150316 h 5025531"/>
                <a:gd name="connsiteX671" fmla="*/ 2178317 w 5026843"/>
                <a:gd name="connsiteY671" fmla="*/ 22014 h 5025531"/>
                <a:gd name="connsiteX672" fmla="*/ 2811547 w 5026843"/>
                <a:gd name="connsiteY672" fmla="*/ 17509 h 5025531"/>
                <a:gd name="connsiteX673" fmla="*/ 2829710 w 5026843"/>
                <a:gd name="connsiteY673" fmla="*/ 19397 h 5025531"/>
                <a:gd name="connsiteX674" fmla="*/ 2813509 w 5026843"/>
                <a:gd name="connsiteY674" fmla="*/ 147774 h 5025531"/>
                <a:gd name="connsiteX675" fmla="*/ 2796654 w 5026843"/>
                <a:gd name="connsiteY675" fmla="*/ 145812 h 5025531"/>
                <a:gd name="connsiteX676" fmla="*/ 2286566 w 5026843"/>
                <a:gd name="connsiteY676" fmla="*/ 9664 h 5025531"/>
                <a:gd name="connsiteX677" fmla="*/ 2298263 w 5026843"/>
                <a:gd name="connsiteY677" fmla="*/ 138694 h 5025531"/>
                <a:gd name="connsiteX678" fmla="*/ 2280754 w 5026843"/>
                <a:gd name="connsiteY678" fmla="*/ 140002 h 5025531"/>
                <a:gd name="connsiteX679" fmla="*/ 2268403 w 5026843"/>
                <a:gd name="connsiteY679" fmla="*/ 10971 h 5025531"/>
                <a:gd name="connsiteX680" fmla="*/ 2721459 w 5026843"/>
                <a:gd name="connsiteY680" fmla="*/ 8428 h 5025531"/>
                <a:gd name="connsiteX681" fmla="*/ 2739622 w 5026843"/>
                <a:gd name="connsiteY681" fmla="*/ 9664 h 5025531"/>
                <a:gd name="connsiteX682" fmla="*/ 2727925 w 5026843"/>
                <a:gd name="connsiteY682" fmla="*/ 138694 h 5025531"/>
                <a:gd name="connsiteX683" fmla="*/ 2711070 w 5026843"/>
                <a:gd name="connsiteY683" fmla="*/ 137386 h 5025531"/>
                <a:gd name="connsiteX684" fmla="*/ 2377310 w 5026843"/>
                <a:gd name="connsiteY684" fmla="*/ 3198 h 5025531"/>
                <a:gd name="connsiteX685" fmla="*/ 2383777 w 5026843"/>
                <a:gd name="connsiteY685" fmla="*/ 132228 h 5025531"/>
                <a:gd name="connsiteX686" fmla="*/ 2366921 w 5026843"/>
                <a:gd name="connsiteY686" fmla="*/ 133463 h 5025531"/>
                <a:gd name="connsiteX687" fmla="*/ 2359147 w 5026843"/>
                <a:gd name="connsiteY687" fmla="*/ 4506 h 5025531"/>
                <a:gd name="connsiteX688" fmla="*/ 2631372 w 5026843"/>
                <a:gd name="connsiteY688" fmla="*/ 1889 h 5025531"/>
                <a:gd name="connsiteX689" fmla="*/ 2648881 w 5026843"/>
                <a:gd name="connsiteY689" fmla="*/ 3197 h 5025531"/>
                <a:gd name="connsiteX690" fmla="*/ 2642415 w 5026843"/>
                <a:gd name="connsiteY690" fmla="*/ 132227 h 5025531"/>
                <a:gd name="connsiteX691" fmla="*/ 2624906 w 5026843"/>
                <a:gd name="connsiteY691" fmla="*/ 131573 h 5025531"/>
                <a:gd name="connsiteX692" fmla="*/ 2540631 w 5026843"/>
                <a:gd name="connsiteY692" fmla="*/ 0 h 5025531"/>
                <a:gd name="connsiteX693" fmla="*/ 2558795 w 5026843"/>
                <a:gd name="connsiteY693" fmla="*/ 0 h 5025531"/>
                <a:gd name="connsiteX694" fmla="*/ 2556180 w 5026843"/>
                <a:gd name="connsiteY694" fmla="*/ 129611 h 5025531"/>
                <a:gd name="connsiteX695" fmla="*/ 2538669 w 5026843"/>
                <a:gd name="connsiteY695" fmla="*/ 128957 h 5025531"/>
                <a:gd name="connsiteX696" fmla="*/ 2468053 w 5026843"/>
                <a:gd name="connsiteY696" fmla="*/ 0 h 5025531"/>
                <a:gd name="connsiteX697" fmla="*/ 2470014 w 5026843"/>
                <a:gd name="connsiteY697" fmla="*/ 129611 h 5025531"/>
                <a:gd name="connsiteX698" fmla="*/ 2453158 w 5026843"/>
                <a:gd name="connsiteY698" fmla="*/ 130265 h 5025531"/>
                <a:gd name="connsiteX699" fmla="*/ 2449888 w 5026843"/>
                <a:gd name="connsiteY699" fmla="*/ 654 h 502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</a:cxnLst>
              <a:rect l="l" t="t" r="r" b="b"/>
              <a:pathLst>
                <a:path w="5026843" h="5025531">
                  <a:moveTo>
                    <a:pt x="2470013" y="4895919"/>
                  </a:moveTo>
                  <a:lnTo>
                    <a:pt x="2487522" y="4895919"/>
                  </a:lnTo>
                  <a:lnTo>
                    <a:pt x="2486214" y="5025531"/>
                  </a:lnTo>
                  <a:lnTo>
                    <a:pt x="2468051" y="5024877"/>
                  </a:lnTo>
                  <a:close/>
                  <a:moveTo>
                    <a:pt x="2573686" y="4895264"/>
                  </a:moveTo>
                  <a:lnTo>
                    <a:pt x="2576955" y="5024222"/>
                  </a:lnTo>
                  <a:lnTo>
                    <a:pt x="2558794" y="5024876"/>
                  </a:lnTo>
                  <a:lnTo>
                    <a:pt x="2556178" y="4895918"/>
                  </a:lnTo>
                  <a:close/>
                  <a:moveTo>
                    <a:pt x="2383774" y="4893302"/>
                  </a:moveTo>
                  <a:cubicBezTo>
                    <a:pt x="2389659" y="4893956"/>
                    <a:pt x="2395471" y="4893956"/>
                    <a:pt x="2401284" y="4893956"/>
                  </a:cubicBezTo>
                  <a:lnTo>
                    <a:pt x="2395471" y="5022914"/>
                  </a:lnTo>
                  <a:cubicBezTo>
                    <a:pt x="2389005" y="5022914"/>
                    <a:pt x="2383120" y="5022914"/>
                    <a:pt x="2377308" y="5022260"/>
                  </a:cubicBezTo>
                  <a:close/>
                  <a:moveTo>
                    <a:pt x="2659270" y="4891996"/>
                  </a:moveTo>
                  <a:lnTo>
                    <a:pt x="2667044" y="5021027"/>
                  </a:lnTo>
                  <a:lnTo>
                    <a:pt x="2648881" y="5022262"/>
                  </a:lnTo>
                  <a:lnTo>
                    <a:pt x="2642415" y="4893304"/>
                  </a:lnTo>
                  <a:close/>
                  <a:moveTo>
                    <a:pt x="2298264" y="4886836"/>
                  </a:moveTo>
                  <a:lnTo>
                    <a:pt x="2315119" y="4888144"/>
                  </a:lnTo>
                  <a:lnTo>
                    <a:pt x="2304730" y="5017102"/>
                  </a:lnTo>
                  <a:lnTo>
                    <a:pt x="2286567" y="5015140"/>
                  </a:lnTo>
                  <a:close/>
                  <a:moveTo>
                    <a:pt x="2745434" y="4885530"/>
                  </a:moveTo>
                  <a:lnTo>
                    <a:pt x="2757785" y="5013834"/>
                  </a:lnTo>
                  <a:lnTo>
                    <a:pt x="2739622" y="5015142"/>
                  </a:lnTo>
                  <a:lnTo>
                    <a:pt x="2727925" y="4886838"/>
                  </a:lnTo>
                  <a:close/>
                  <a:moveTo>
                    <a:pt x="2212681" y="4877101"/>
                  </a:moveTo>
                  <a:lnTo>
                    <a:pt x="2229537" y="4879063"/>
                  </a:lnTo>
                  <a:lnTo>
                    <a:pt x="2214643" y="5008019"/>
                  </a:lnTo>
                  <a:lnTo>
                    <a:pt x="2196480" y="5005476"/>
                  </a:lnTo>
                  <a:close/>
                  <a:moveTo>
                    <a:pt x="2831018" y="4875139"/>
                  </a:moveTo>
                  <a:lnTo>
                    <a:pt x="2847873" y="5003516"/>
                  </a:lnTo>
                  <a:lnTo>
                    <a:pt x="2829710" y="5005477"/>
                  </a:lnTo>
                  <a:lnTo>
                    <a:pt x="2813509" y="4877101"/>
                  </a:lnTo>
                  <a:close/>
                  <a:moveTo>
                    <a:pt x="2127170" y="4865477"/>
                  </a:moveTo>
                  <a:lnTo>
                    <a:pt x="2143954" y="4868020"/>
                  </a:lnTo>
                  <a:lnTo>
                    <a:pt x="2124555" y="4996394"/>
                  </a:lnTo>
                  <a:lnTo>
                    <a:pt x="2106391" y="4993125"/>
                  </a:lnTo>
                  <a:close/>
                  <a:moveTo>
                    <a:pt x="2915876" y="4862209"/>
                  </a:moveTo>
                  <a:lnTo>
                    <a:pt x="2937308" y="4989857"/>
                  </a:lnTo>
                  <a:lnTo>
                    <a:pt x="2919799" y="4993127"/>
                  </a:lnTo>
                  <a:lnTo>
                    <a:pt x="2899021" y="4865478"/>
                  </a:lnTo>
                  <a:close/>
                  <a:moveTo>
                    <a:pt x="2042893" y="4849857"/>
                  </a:moveTo>
                  <a:lnTo>
                    <a:pt x="2059748" y="4853127"/>
                  </a:lnTo>
                  <a:lnTo>
                    <a:pt x="2035119" y="4980195"/>
                  </a:lnTo>
                  <a:lnTo>
                    <a:pt x="2016956" y="4976926"/>
                  </a:lnTo>
                  <a:close/>
                  <a:moveTo>
                    <a:pt x="3000806" y="4846660"/>
                  </a:moveTo>
                  <a:lnTo>
                    <a:pt x="3026743" y="4973656"/>
                  </a:lnTo>
                  <a:cubicBezTo>
                    <a:pt x="3020931" y="4974964"/>
                    <a:pt x="3015046" y="4975618"/>
                    <a:pt x="3009234" y="4976925"/>
                  </a:cubicBezTo>
                  <a:lnTo>
                    <a:pt x="2983950" y="4849857"/>
                  </a:lnTo>
                  <a:cubicBezTo>
                    <a:pt x="2989181" y="4849275"/>
                    <a:pt x="2994994" y="4847968"/>
                    <a:pt x="3000806" y="4846660"/>
                  </a:cubicBezTo>
                  <a:close/>
                  <a:moveTo>
                    <a:pt x="1958618" y="4831113"/>
                  </a:moveTo>
                  <a:lnTo>
                    <a:pt x="1975473" y="4834963"/>
                  </a:lnTo>
                  <a:lnTo>
                    <a:pt x="1946340" y="4961378"/>
                  </a:lnTo>
                  <a:lnTo>
                    <a:pt x="1928831" y="4956801"/>
                  </a:lnTo>
                  <a:close/>
                  <a:moveTo>
                    <a:pt x="3084428" y="4827190"/>
                  </a:moveTo>
                  <a:lnTo>
                    <a:pt x="3115524" y="4952951"/>
                  </a:lnTo>
                  <a:lnTo>
                    <a:pt x="3097360" y="4956802"/>
                  </a:lnTo>
                  <a:lnTo>
                    <a:pt x="3067573" y="4831113"/>
                  </a:lnTo>
                  <a:close/>
                  <a:moveTo>
                    <a:pt x="1874995" y="4809681"/>
                  </a:moveTo>
                  <a:lnTo>
                    <a:pt x="1891851" y="4814258"/>
                  </a:lnTo>
                  <a:lnTo>
                    <a:pt x="1858140" y="4939365"/>
                  </a:lnTo>
                  <a:lnTo>
                    <a:pt x="1840631" y="4934134"/>
                  </a:lnTo>
                  <a:close/>
                  <a:moveTo>
                    <a:pt x="3167395" y="4805175"/>
                  </a:moveTo>
                  <a:lnTo>
                    <a:pt x="3202995" y="4929627"/>
                  </a:lnTo>
                  <a:lnTo>
                    <a:pt x="3185558" y="4934132"/>
                  </a:lnTo>
                  <a:lnTo>
                    <a:pt x="3151194" y="4809679"/>
                  </a:lnTo>
                  <a:close/>
                  <a:moveTo>
                    <a:pt x="1792683" y="4785706"/>
                  </a:moveTo>
                  <a:cubicBezTo>
                    <a:pt x="1797914" y="4787668"/>
                    <a:pt x="1803726" y="4789629"/>
                    <a:pt x="1808885" y="4790937"/>
                  </a:cubicBezTo>
                  <a:lnTo>
                    <a:pt x="1770669" y="4914736"/>
                  </a:lnTo>
                  <a:cubicBezTo>
                    <a:pt x="1764857" y="4912775"/>
                    <a:pt x="1759626" y="4910813"/>
                    <a:pt x="1753813" y="4908851"/>
                  </a:cubicBezTo>
                  <a:close/>
                  <a:moveTo>
                    <a:pt x="3249710" y="4779894"/>
                  </a:moveTo>
                  <a:lnTo>
                    <a:pt x="3289886" y="4903039"/>
                  </a:lnTo>
                  <a:lnTo>
                    <a:pt x="3272377" y="4908852"/>
                  </a:lnTo>
                  <a:lnTo>
                    <a:pt x="3233509" y="4785706"/>
                  </a:lnTo>
                  <a:close/>
                  <a:moveTo>
                    <a:pt x="1711022" y="4757881"/>
                  </a:moveTo>
                  <a:lnTo>
                    <a:pt x="1727224" y="4763693"/>
                  </a:lnTo>
                  <a:lnTo>
                    <a:pt x="1685085" y="4885530"/>
                  </a:lnTo>
                  <a:lnTo>
                    <a:pt x="1667649" y="4879717"/>
                  </a:lnTo>
                  <a:close/>
                  <a:moveTo>
                    <a:pt x="3331371" y="4752648"/>
                  </a:moveTo>
                  <a:lnTo>
                    <a:pt x="3376053" y="4873903"/>
                  </a:lnTo>
                  <a:lnTo>
                    <a:pt x="3358616" y="4879715"/>
                  </a:lnTo>
                  <a:lnTo>
                    <a:pt x="3315169" y="4757879"/>
                  </a:lnTo>
                  <a:close/>
                  <a:moveTo>
                    <a:pt x="1630667" y="4727366"/>
                  </a:moveTo>
                  <a:lnTo>
                    <a:pt x="1646869" y="4733905"/>
                  </a:lnTo>
                  <a:lnTo>
                    <a:pt x="1599572" y="4854433"/>
                  </a:lnTo>
                  <a:lnTo>
                    <a:pt x="1582717" y="4847313"/>
                  </a:lnTo>
                  <a:close/>
                  <a:moveTo>
                    <a:pt x="3411723" y="4720900"/>
                  </a:moveTo>
                  <a:lnTo>
                    <a:pt x="3460327" y="4840847"/>
                  </a:lnTo>
                  <a:lnTo>
                    <a:pt x="3443471" y="4847313"/>
                  </a:lnTo>
                  <a:lnTo>
                    <a:pt x="3395521" y="4727366"/>
                  </a:lnTo>
                  <a:close/>
                  <a:moveTo>
                    <a:pt x="1551623" y="4694311"/>
                  </a:moveTo>
                  <a:lnTo>
                    <a:pt x="1567170" y="4701504"/>
                  </a:lnTo>
                  <a:lnTo>
                    <a:pt x="1515951" y="4820071"/>
                  </a:lnTo>
                  <a:lnTo>
                    <a:pt x="1499096" y="4812297"/>
                  </a:lnTo>
                  <a:close/>
                  <a:moveTo>
                    <a:pt x="3490770" y="4687190"/>
                  </a:moveTo>
                  <a:lnTo>
                    <a:pt x="3543950" y="4805176"/>
                  </a:lnTo>
                  <a:lnTo>
                    <a:pt x="3527095" y="4812296"/>
                  </a:lnTo>
                  <a:lnTo>
                    <a:pt x="3475222" y="4694310"/>
                  </a:lnTo>
                  <a:close/>
                  <a:moveTo>
                    <a:pt x="1473161" y="4658057"/>
                  </a:moveTo>
                  <a:cubicBezTo>
                    <a:pt x="1478392" y="4661254"/>
                    <a:pt x="1483550" y="4663215"/>
                    <a:pt x="1488709" y="4665831"/>
                  </a:cubicBezTo>
                  <a:lnTo>
                    <a:pt x="1432984" y="4782510"/>
                  </a:lnTo>
                  <a:cubicBezTo>
                    <a:pt x="1427172" y="4779895"/>
                    <a:pt x="1421941" y="4777279"/>
                    <a:pt x="1416782" y="4774736"/>
                  </a:cubicBezTo>
                  <a:close/>
                  <a:moveTo>
                    <a:pt x="3568579" y="4650283"/>
                  </a:moveTo>
                  <a:lnTo>
                    <a:pt x="3625611" y="4766309"/>
                  </a:lnTo>
                  <a:lnTo>
                    <a:pt x="3610064" y="4774736"/>
                  </a:lnTo>
                  <a:lnTo>
                    <a:pt x="3553031" y="4658057"/>
                  </a:lnTo>
                  <a:close/>
                  <a:moveTo>
                    <a:pt x="1396730" y="4619187"/>
                  </a:moveTo>
                  <a:lnTo>
                    <a:pt x="1411623" y="4626961"/>
                  </a:lnTo>
                  <a:lnTo>
                    <a:pt x="1351976" y="4741678"/>
                  </a:lnTo>
                  <a:lnTo>
                    <a:pt x="1335775" y="4733251"/>
                  </a:lnTo>
                  <a:close/>
                  <a:moveTo>
                    <a:pt x="3645081" y="4611415"/>
                  </a:moveTo>
                  <a:lnTo>
                    <a:pt x="3706617" y="4724824"/>
                  </a:lnTo>
                  <a:lnTo>
                    <a:pt x="3690415" y="4733251"/>
                  </a:lnTo>
                  <a:lnTo>
                    <a:pt x="3630114" y="4619189"/>
                  </a:lnTo>
                  <a:close/>
                  <a:moveTo>
                    <a:pt x="1321534" y="4577051"/>
                  </a:moveTo>
                  <a:lnTo>
                    <a:pt x="1336427" y="4585478"/>
                  </a:lnTo>
                  <a:lnTo>
                    <a:pt x="1272276" y="4698233"/>
                  </a:lnTo>
                  <a:lnTo>
                    <a:pt x="1256729" y="4689152"/>
                  </a:lnTo>
                  <a:close/>
                  <a:moveTo>
                    <a:pt x="3719621" y="4568622"/>
                  </a:moveTo>
                  <a:lnTo>
                    <a:pt x="3785662" y="4680069"/>
                  </a:lnTo>
                  <a:lnTo>
                    <a:pt x="3769460" y="4689151"/>
                  </a:lnTo>
                  <a:lnTo>
                    <a:pt x="3704655" y="4577049"/>
                  </a:lnTo>
                  <a:close/>
                  <a:moveTo>
                    <a:pt x="1247649" y="4532950"/>
                  </a:moveTo>
                  <a:lnTo>
                    <a:pt x="1261889" y="4542032"/>
                  </a:lnTo>
                  <a:lnTo>
                    <a:pt x="1193814" y="4652243"/>
                  </a:lnTo>
                  <a:lnTo>
                    <a:pt x="1178920" y="4642508"/>
                  </a:lnTo>
                  <a:close/>
                  <a:moveTo>
                    <a:pt x="3793507" y="4523215"/>
                  </a:moveTo>
                  <a:lnTo>
                    <a:pt x="3862817" y="4632773"/>
                  </a:lnTo>
                  <a:lnTo>
                    <a:pt x="3847269" y="4642508"/>
                  </a:lnTo>
                  <a:lnTo>
                    <a:pt x="3778541" y="4532950"/>
                  </a:lnTo>
                  <a:close/>
                  <a:moveTo>
                    <a:pt x="1175070" y="4486307"/>
                  </a:moveTo>
                  <a:cubicBezTo>
                    <a:pt x="1179574" y="4489504"/>
                    <a:pt x="1184732" y="4492773"/>
                    <a:pt x="1189309" y="4495388"/>
                  </a:cubicBezTo>
                  <a:lnTo>
                    <a:pt x="1117384" y="4602985"/>
                  </a:lnTo>
                  <a:cubicBezTo>
                    <a:pt x="1112807" y="4599716"/>
                    <a:pt x="1107649" y="4596447"/>
                    <a:pt x="1102418" y="4593250"/>
                  </a:cubicBezTo>
                  <a:close/>
                  <a:moveTo>
                    <a:pt x="3865434" y="4475918"/>
                  </a:moveTo>
                  <a:lnTo>
                    <a:pt x="3938666" y="4582862"/>
                  </a:lnTo>
                  <a:lnTo>
                    <a:pt x="3923773" y="4593251"/>
                  </a:lnTo>
                  <a:lnTo>
                    <a:pt x="3851194" y="4486307"/>
                  </a:lnTo>
                  <a:close/>
                  <a:moveTo>
                    <a:pt x="1105034" y="4436397"/>
                  </a:moveTo>
                  <a:lnTo>
                    <a:pt x="1119274" y="4446132"/>
                  </a:lnTo>
                  <a:lnTo>
                    <a:pt x="1043498" y="4551113"/>
                  </a:lnTo>
                  <a:lnTo>
                    <a:pt x="1028532" y="4540724"/>
                  </a:lnTo>
                  <a:close/>
                  <a:moveTo>
                    <a:pt x="3935398" y="4426008"/>
                  </a:moveTo>
                  <a:lnTo>
                    <a:pt x="4012553" y="4529754"/>
                  </a:lnTo>
                  <a:lnTo>
                    <a:pt x="3997660" y="4540725"/>
                  </a:lnTo>
                  <a:lnTo>
                    <a:pt x="3921158" y="4436397"/>
                  </a:lnTo>
                  <a:close/>
                  <a:moveTo>
                    <a:pt x="1036960" y="4383869"/>
                  </a:moveTo>
                  <a:lnTo>
                    <a:pt x="1050618" y="4394259"/>
                  </a:lnTo>
                  <a:lnTo>
                    <a:pt x="970846" y="4496698"/>
                  </a:lnTo>
                  <a:lnTo>
                    <a:pt x="956606" y="4485655"/>
                  </a:lnTo>
                  <a:close/>
                  <a:moveTo>
                    <a:pt x="4002818" y="4372899"/>
                  </a:moveTo>
                  <a:lnTo>
                    <a:pt x="4083825" y="4473958"/>
                  </a:lnTo>
                  <a:lnTo>
                    <a:pt x="4069585" y="4485655"/>
                  </a:lnTo>
                  <a:lnTo>
                    <a:pt x="3989886" y="4383869"/>
                  </a:lnTo>
                  <a:close/>
                  <a:moveTo>
                    <a:pt x="970191" y="4329452"/>
                  </a:moveTo>
                  <a:lnTo>
                    <a:pt x="983195" y="4340495"/>
                  </a:lnTo>
                  <a:lnTo>
                    <a:pt x="900228" y="4439592"/>
                  </a:lnTo>
                  <a:lnTo>
                    <a:pt x="886642" y="4427967"/>
                  </a:lnTo>
                  <a:close/>
                  <a:moveTo>
                    <a:pt x="4068931" y="4317755"/>
                  </a:moveTo>
                  <a:lnTo>
                    <a:pt x="4153860" y="4416271"/>
                  </a:lnTo>
                  <a:lnTo>
                    <a:pt x="4140202" y="4427968"/>
                  </a:lnTo>
                  <a:lnTo>
                    <a:pt x="4055999" y="4329452"/>
                  </a:lnTo>
                  <a:close/>
                  <a:moveTo>
                    <a:pt x="905387" y="4272421"/>
                  </a:moveTo>
                  <a:cubicBezTo>
                    <a:pt x="909311" y="4276925"/>
                    <a:pt x="913815" y="4280195"/>
                    <a:pt x="917738" y="4284045"/>
                  </a:cubicBezTo>
                  <a:lnTo>
                    <a:pt x="831500" y="4380671"/>
                  </a:lnTo>
                  <a:cubicBezTo>
                    <a:pt x="826996" y="4376094"/>
                    <a:pt x="822419" y="4372244"/>
                    <a:pt x="817914" y="4368321"/>
                  </a:cubicBezTo>
                  <a:close/>
                  <a:moveTo>
                    <a:pt x="4133735" y="4260724"/>
                  </a:moveTo>
                  <a:lnTo>
                    <a:pt x="4221209" y="4356043"/>
                  </a:lnTo>
                  <a:lnTo>
                    <a:pt x="4208276" y="4368321"/>
                  </a:lnTo>
                  <a:lnTo>
                    <a:pt x="4120803" y="4272421"/>
                  </a:lnTo>
                  <a:close/>
                  <a:moveTo>
                    <a:pt x="843196" y="4213427"/>
                  </a:moveTo>
                  <a:lnTo>
                    <a:pt x="855474" y="4225124"/>
                  </a:lnTo>
                  <a:lnTo>
                    <a:pt x="765386" y="4318409"/>
                  </a:lnTo>
                  <a:lnTo>
                    <a:pt x="752454" y="4305477"/>
                  </a:lnTo>
                  <a:close/>
                  <a:moveTo>
                    <a:pt x="4195999" y="4201149"/>
                  </a:moveTo>
                  <a:lnTo>
                    <a:pt x="4287322" y="4293126"/>
                  </a:lnTo>
                  <a:lnTo>
                    <a:pt x="4274390" y="4305476"/>
                  </a:lnTo>
                  <a:lnTo>
                    <a:pt x="4183648" y="4213427"/>
                  </a:lnTo>
                  <a:close/>
                  <a:moveTo>
                    <a:pt x="782896" y="4151893"/>
                  </a:moveTo>
                  <a:lnTo>
                    <a:pt x="794593" y="4164171"/>
                  </a:lnTo>
                  <a:lnTo>
                    <a:pt x="701235" y="4253605"/>
                  </a:lnTo>
                  <a:lnTo>
                    <a:pt x="688957" y="4240673"/>
                  </a:lnTo>
                  <a:close/>
                  <a:moveTo>
                    <a:pt x="4255572" y="4139541"/>
                  </a:moveTo>
                  <a:lnTo>
                    <a:pt x="4350238" y="4227668"/>
                  </a:lnTo>
                  <a:lnTo>
                    <a:pt x="4337233" y="4240673"/>
                  </a:lnTo>
                  <a:lnTo>
                    <a:pt x="4243294" y="4151892"/>
                  </a:lnTo>
                  <a:close/>
                  <a:moveTo>
                    <a:pt x="724557" y="4088322"/>
                  </a:moveTo>
                  <a:lnTo>
                    <a:pt x="735600" y="4101327"/>
                  </a:lnTo>
                  <a:lnTo>
                    <a:pt x="639700" y="4187492"/>
                  </a:lnTo>
                  <a:lnTo>
                    <a:pt x="627349" y="4173906"/>
                  </a:lnTo>
                  <a:close/>
                  <a:moveTo>
                    <a:pt x="4312603" y="4075390"/>
                  </a:moveTo>
                  <a:lnTo>
                    <a:pt x="4410465" y="4160319"/>
                  </a:lnTo>
                  <a:lnTo>
                    <a:pt x="4398840" y="4173905"/>
                  </a:lnTo>
                  <a:lnTo>
                    <a:pt x="4301633" y="4088322"/>
                  </a:lnTo>
                  <a:close/>
                  <a:moveTo>
                    <a:pt x="668833" y="4022863"/>
                  </a:moveTo>
                  <a:cubicBezTo>
                    <a:pt x="672102" y="4027440"/>
                    <a:pt x="675953" y="4031945"/>
                    <a:pt x="679876" y="4035868"/>
                  </a:cubicBezTo>
                  <a:lnTo>
                    <a:pt x="580052" y="4118835"/>
                  </a:lnTo>
                  <a:cubicBezTo>
                    <a:pt x="576129" y="4114258"/>
                    <a:pt x="572278" y="4109754"/>
                    <a:pt x="568355" y="4105177"/>
                  </a:cubicBezTo>
                  <a:close/>
                  <a:moveTo>
                    <a:pt x="4368401" y="4009276"/>
                  </a:moveTo>
                  <a:lnTo>
                    <a:pt x="4468806" y="4090935"/>
                  </a:lnTo>
                  <a:lnTo>
                    <a:pt x="4457835" y="4105175"/>
                  </a:lnTo>
                  <a:lnTo>
                    <a:pt x="4358012" y="4022862"/>
                  </a:lnTo>
                  <a:close/>
                  <a:moveTo>
                    <a:pt x="615068" y="3955516"/>
                  </a:moveTo>
                  <a:lnTo>
                    <a:pt x="626039" y="3968448"/>
                  </a:lnTo>
                  <a:lnTo>
                    <a:pt x="523673" y="4047493"/>
                  </a:lnTo>
                  <a:lnTo>
                    <a:pt x="512630" y="4033253"/>
                  </a:lnTo>
                  <a:close/>
                  <a:moveTo>
                    <a:pt x="4421510" y="3941856"/>
                  </a:moveTo>
                  <a:lnTo>
                    <a:pt x="4525183" y="4019012"/>
                  </a:lnTo>
                  <a:lnTo>
                    <a:pt x="4514213" y="4033252"/>
                  </a:lnTo>
                  <a:lnTo>
                    <a:pt x="4411121" y="3955515"/>
                  </a:lnTo>
                  <a:close/>
                  <a:moveTo>
                    <a:pt x="564505" y="3885479"/>
                  </a:moveTo>
                  <a:lnTo>
                    <a:pt x="574894" y="3899719"/>
                  </a:lnTo>
                  <a:lnTo>
                    <a:pt x="469186" y="3974915"/>
                  </a:lnTo>
                  <a:lnTo>
                    <a:pt x="458870" y="3960021"/>
                  </a:lnTo>
                  <a:close/>
                  <a:moveTo>
                    <a:pt x="4471422" y="3871893"/>
                  </a:moveTo>
                  <a:lnTo>
                    <a:pt x="4577711" y="3945127"/>
                  </a:lnTo>
                  <a:lnTo>
                    <a:pt x="4567322" y="3960020"/>
                  </a:lnTo>
                  <a:lnTo>
                    <a:pt x="4461686" y="3885479"/>
                  </a:lnTo>
                  <a:close/>
                  <a:moveTo>
                    <a:pt x="516555" y="3814208"/>
                  </a:moveTo>
                  <a:lnTo>
                    <a:pt x="525636" y="3829101"/>
                  </a:lnTo>
                  <a:lnTo>
                    <a:pt x="418038" y="3900373"/>
                  </a:lnTo>
                  <a:lnTo>
                    <a:pt x="407649" y="3885479"/>
                  </a:lnTo>
                  <a:close/>
                  <a:moveTo>
                    <a:pt x="4519370" y="3799894"/>
                  </a:moveTo>
                  <a:lnTo>
                    <a:pt x="4628275" y="3869930"/>
                  </a:lnTo>
                  <a:lnTo>
                    <a:pt x="4618540" y="3885478"/>
                  </a:lnTo>
                  <a:lnTo>
                    <a:pt x="4510288" y="3814207"/>
                  </a:lnTo>
                  <a:close/>
                  <a:moveTo>
                    <a:pt x="469839" y="3741627"/>
                  </a:moveTo>
                  <a:cubicBezTo>
                    <a:pt x="473108" y="3746785"/>
                    <a:pt x="475724" y="3751943"/>
                    <a:pt x="478921" y="3756520"/>
                  </a:cubicBezTo>
                  <a:lnTo>
                    <a:pt x="368781" y="3823941"/>
                  </a:lnTo>
                  <a:cubicBezTo>
                    <a:pt x="365512" y="3818710"/>
                    <a:pt x="362315" y="3814206"/>
                    <a:pt x="359046" y="3808321"/>
                  </a:cubicBezTo>
                  <a:close/>
                  <a:moveTo>
                    <a:pt x="4564779" y="3726662"/>
                  </a:moveTo>
                  <a:lnTo>
                    <a:pt x="4676226" y="3792775"/>
                  </a:lnTo>
                  <a:lnTo>
                    <a:pt x="4667145" y="3808323"/>
                  </a:lnTo>
                  <a:lnTo>
                    <a:pt x="4556352" y="3741628"/>
                  </a:lnTo>
                  <a:close/>
                  <a:moveTo>
                    <a:pt x="427119" y="3667087"/>
                  </a:moveTo>
                  <a:lnTo>
                    <a:pt x="435546" y="3681980"/>
                  </a:lnTo>
                  <a:lnTo>
                    <a:pt x="323373" y="3745477"/>
                  </a:lnTo>
                  <a:lnTo>
                    <a:pt x="314291" y="3729929"/>
                  </a:lnTo>
                  <a:close/>
                  <a:moveTo>
                    <a:pt x="4607497" y="3652122"/>
                  </a:moveTo>
                  <a:lnTo>
                    <a:pt x="4721560" y="3714386"/>
                  </a:lnTo>
                  <a:lnTo>
                    <a:pt x="4712551" y="3729933"/>
                  </a:lnTo>
                  <a:lnTo>
                    <a:pt x="4599069" y="3667089"/>
                  </a:lnTo>
                  <a:close/>
                  <a:moveTo>
                    <a:pt x="386945" y="3591239"/>
                  </a:moveTo>
                  <a:lnTo>
                    <a:pt x="394719" y="3606132"/>
                  </a:lnTo>
                  <a:lnTo>
                    <a:pt x="280001" y="3665779"/>
                  </a:lnTo>
                  <a:lnTo>
                    <a:pt x="271574" y="3649578"/>
                  </a:lnTo>
                  <a:close/>
                  <a:moveTo>
                    <a:pt x="4647091" y="3575692"/>
                  </a:moveTo>
                  <a:lnTo>
                    <a:pt x="4763044" y="3633377"/>
                  </a:lnTo>
                  <a:lnTo>
                    <a:pt x="4754617" y="3649578"/>
                  </a:lnTo>
                  <a:lnTo>
                    <a:pt x="4639318" y="3591239"/>
                  </a:lnTo>
                  <a:close/>
                  <a:moveTo>
                    <a:pt x="349312" y="3513430"/>
                  </a:moveTo>
                  <a:lnTo>
                    <a:pt x="356432" y="3528978"/>
                  </a:lnTo>
                  <a:lnTo>
                    <a:pt x="239752" y="3584775"/>
                  </a:lnTo>
                  <a:lnTo>
                    <a:pt x="231978" y="3567920"/>
                  </a:lnTo>
                  <a:close/>
                  <a:moveTo>
                    <a:pt x="4683999" y="3497881"/>
                  </a:moveTo>
                  <a:lnTo>
                    <a:pt x="4801985" y="3551716"/>
                  </a:lnTo>
                  <a:lnTo>
                    <a:pt x="4794211" y="3567917"/>
                  </a:lnTo>
                  <a:lnTo>
                    <a:pt x="4676880" y="3513429"/>
                  </a:lnTo>
                  <a:close/>
                  <a:moveTo>
                    <a:pt x="314292" y="3435038"/>
                  </a:moveTo>
                  <a:cubicBezTo>
                    <a:pt x="316253" y="3440196"/>
                    <a:pt x="318869" y="3445427"/>
                    <a:pt x="320830" y="3450586"/>
                  </a:cubicBezTo>
                  <a:lnTo>
                    <a:pt x="202191" y="3501806"/>
                  </a:lnTo>
                  <a:cubicBezTo>
                    <a:pt x="199575" y="3496575"/>
                    <a:pt x="197032" y="3490763"/>
                    <a:pt x="195071" y="3484951"/>
                  </a:cubicBezTo>
                  <a:close/>
                  <a:moveTo>
                    <a:pt x="4718364" y="3418837"/>
                  </a:moveTo>
                  <a:lnTo>
                    <a:pt x="4838238" y="3468096"/>
                  </a:lnTo>
                  <a:lnTo>
                    <a:pt x="4831119" y="3484951"/>
                  </a:lnTo>
                  <a:lnTo>
                    <a:pt x="4711898" y="3435039"/>
                  </a:lnTo>
                  <a:close/>
                  <a:moveTo>
                    <a:pt x="282543" y="3354686"/>
                  </a:moveTo>
                  <a:lnTo>
                    <a:pt x="289009" y="3370887"/>
                  </a:lnTo>
                  <a:lnTo>
                    <a:pt x="168481" y="3417530"/>
                  </a:lnTo>
                  <a:lnTo>
                    <a:pt x="161361" y="3400674"/>
                  </a:lnTo>
                  <a:close/>
                  <a:moveTo>
                    <a:pt x="4750112" y="3339139"/>
                  </a:moveTo>
                  <a:lnTo>
                    <a:pt x="4871294" y="3383819"/>
                  </a:lnTo>
                  <a:lnTo>
                    <a:pt x="4864828" y="3400674"/>
                  </a:lnTo>
                  <a:lnTo>
                    <a:pt x="4743646" y="3354686"/>
                  </a:lnTo>
                  <a:close/>
                  <a:moveTo>
                    <a:pt x="254064" y="3273679"/>
                  </a:moveTo>
                  <a:lnTo>
                    <a:pt x="259222" y="3289880"/>
                  </a:lnTo>
                  <a:lnTo>
                    <a:pt x="137386" y="3332599"/>
                  </a:lnTo>
                  <a:lnTo>
                    <a:pt x="131574" y="3315163"/>
                  </a:lnTo>
                  <a:close/>
                  <a:moveTo>
                    <a:pt x="4778010" y="3257478"/>
                  </a:moveTo>
                  <a:lnTo>
                    <a:pt x="4901155" y="3297654"/>
                  </a:lnTo>
                  <a:lnTo>
                    <a:pt x="4895270" y="3315163"/>
                  </a:lnTo>
                  <a:lnTo>
                    <a:pt x="4772125" y="3273679"/>
                  </a:lnTo>
                  <a:close/>
                  <a:moveTo>
                    <a:pt x="228128" y="3192018"/>
                  </a:moveTo>
                  <a:lnTo>
                    <a:pt x="232632" y="3208219"/>
                  </a:lnTo>
                  <a:lnTo>
                    <a:pt x="108833" y="3246435"/>
                  </a:lnTo>
                  <a:lnTo>
                    <a:pt x="103675" y="3228926"/>
                  </a:lnTo>
                  <a:close/>
                  <a:moveTo>
                    <a:pt x="4803294" y="3175164"/>
                  </a:moveTo>
                  <a:lnTo>
                    <a:pt x="4927674" y="3211417"/>
                  </a:lnTo>
                  <a:lnTo>
                    <a:pt x="4922516" y="3228926"/>
                  </a:lnTo>
                  <a:lnTo>
                    <a:pt x="4798717" y="3192019"/>
                  </a:lnTo>
                  <a:close/>
                  <a:moveTo>
                    <a:pt x="204153" y="3109050"/>
                  </a:moveTo>
                  <a:lnTo>
                    <a:pt x="208657" y="3125905"/>
                  </a:lnTo>
                  <a:lnTo>
                    <a:pt x="83551" y="3158960"/>
                  </a:lnTo>
                  <a:lnTo>
                    <a:pt x="79046" y="3141452"/>
                  </a:lnTo>
                  <a:close/>
                  <a:moveTo>
                    <a:pt x="4825961" y="3092195"/>
                  </a:moveTo>
                  <a:lnTo>
                    <a:pt x="4951649" y="3123945"/>
                  </a:lnTo>
                  <a:lnTo>
                    <a:pt x="4947145" y="3141454"/>
                  </a:lnTo>
                  <a:lnTo>
                    <a:pt x="4822038" y="3109050"/>
                  </a:lnTo>
                  <a:close/>
                  <a:moveTo>
                    <a:pt x="184681" y="3025429"/>
                  </a:moveTo>
                  <a:lnTo>
                    <a:pt x="188604" y="3042284"/>
                  </a:lnTo>
                  <a:lnTo>
                    <a:pt x="62843" y="3070763"/>
                  </a:lnTo>
                  <a:lnTo>
                    <a:pt x="58339" y="3052673"/>
                  </a:lnTo>
                  <a:close/>
                  <a:moveTo>
                    <a:pt x="4845357" y="3008574"/>
                  </a:moveTo>
                  <a:lnTo>
                    <a:pt x="4971772" y="3035164"/>
                  </a:lnTo>
                  <a:lnTo>
                    <a:pt x="4967849" y="3052672"/>
                  </a:lnTo>
                  <a:lnTo>
                    <a:pt x="4841507" y="3025428"/>
                  </a:lnTo>
                  <a:close/>
                  <a:moveTo>
                    <a:pt x="167826" y="2940497"/>
                  </a:moveTo>
                  <a:lnTo>
                    <a:pt x="171095" y="2958006"/>
                  </a:lnTo>
                  <a:lnTo>
                    <a:pt x="44026" y="2981981"/>
                  </a:lnTo>
                  <a:lnTo>
                    <a:pt x="40830" y="2963818"/>
                  </a:lnTo>
                  <a:close/>
                  <a:moveTo>
                    <a:pt x="4860907" y="2923642"/>
                  </a:moveTo>
                  <a:lnTo>
                    <a:pt x="4988630" y="2945728"/>
                  </a:lnTo>
                  <a:lnTo>
                    <a:pt x="4985361" y="2963818"/>
                  </a:lnTo>
                  <a:lnTo>
                    <a:pt x="4858365" y="2940497"/>
                  </a:lnTo>
                  <a:close/>
                  <a:moveTo>
                    <a:pt x="154242" y="2855641"/>
                  </a:moveTo>
                  <a:lnTo>
                    <a:pt x="156203" y="2873077"/>
                  </a:lnTo>
                  <a:lnTo>
                    <a:pt x="28481" y="2892548"/>
                  </a:lnTo>
                  <a:lnTo>
                    <a:pt x="25865" y="2874385"/>
                  </a:lnTo>
                  <a:close/>
                  <a:moveTo>
                    <a:pt x="4874565" y="2838787"/>
                  </a:moveTo>
                  <a:lnTo>
                    <a:pt x="5002868" y="2856223"/>
                  </a:lnTo>
                  <a:lnTo>
                    <a:pt x="5000326" y="2874386"/>
                  </a:lnTo>
                  <a:lnTo>
                    <a:pt x="4872603" y="2855642"/>
                  </a:lnTo>
                  <a:close/>
                  <a:moveTo>
                    <a:pt x="143197" y="2770710"/>
                  </a:moveTo>
                  <a:lnTo>
                    <a:pt x="145158" y="2787565"/>
                  </a:lnTo>
                  <a:lnTo>
                    <a:pt x="16856" y="2802459"/>
                  </a:lnTo>
                  <a:lnTo>
                    <a:pt x="14241" y="2784296"/>
                  </a:lnTo>
                  <a:close/>
                  <a:moveTo>
                    <a:pt x="4884953" y="2753201"/>
                  </a:moveTo>
                  <a:lnTo>
                    <a:pt x="5013909" y="2766133"/>
                  </a:lnTo>
                  <a:cubicBezTo>
                    <a:pt x="5013255" y="2772018"/>
                    <a:pt x="5012601" y="2778484"/>
                    <a:pt x="5011947" y="2784296"/>
                  </a:cubicBezTo>
                  <a:lnTo>
                    <a:pt x="4882992" y="2770710"/>
                  </a:lnTo>
                  <a:cubicBezTo>
                    <a:pt x="4883646" y="2764898"/>
                    <a:pt x="4884953" y="2759013"/>
                    <a:pt x="4884953" y="2753201"/>
                  </a:cubicBezTo>
                  <a:close/>
                  <a:moveTo>
                    <a:pt x="136077" y="2684473"/>
                  </a:moveTo>
                  <a:lnTo>
                    <a:pt x="137385" y="2701982"/>
                  </a:lnTo>
                  <a:lnTo>
                    <a:pt x="8428" y="2711716"/>
                  </a:lnTo>
                  <a:lnTo>
                    <a:pt x="7120" y="2694208"/>
                  </a:lnTo>
                  <a:close/>
                  <a:moveTo>
                    <a:pt x="4891419" y="2667618"/>
                  </a:moveTo>
                  <a:lnTo>
                    <a:pt x="5021029" y="2676045"/>
                  </a:lnTo>
                  <a:lnTo>
                    <a:pt x="5019721" y="2694207"/>
                  </a:lnTo>
                  <a:lnTo>
                    <a:pt x="4890112" y="2684473"/>
                  </a:lnTo>
                  <a:close/>
                  <a:moveTo>
                    <a:pt x="131573" y="2598963"/>
                  </a:moveTo>
                  <a:lnTo>
                    <a:pt x="131573" y="2615818"/>
                  </a:lnTo>
                  <a:lnTo>
                    <a:pt x="2543" y="2621629"/>
                  </a:lnTo>
                  <a:lnTo>
                    <a:pt x="1889" y="2603467"/>
                  </a:lnTo>
                  <a:close/>
                  <a:moveTo>
                    <a:pt x="4895270" y="2581454"/>
                  </a:moveTo>
                  <a:lnTo>
                    <a:pt x="5024954" y="2585377"/>
                  </a:lnTo>
                  <a:lnTo>
                    <a:pt x="5024300" y="2603466"/>
                  </a:lnTo>
                  <a:lnTo>
                    <a:pt x="4895270" y="2598962"/>
                  </a:lnTo>
                  <a:close/>
                  <a:moveTo>
                    <a:pt x="0" y="2512725"/>
                  </a:moveTo>
                  <a:lnTo>
                    <a:pt x="128957" y="2512725"/>
                  </a:lnTo>
                  <a:lnTo>
                    <a:pt x="129611" y="2529581"/>
                  </a:lnTo>
                  <a:lnTo>
                    <a:pt x="0" y="2530888"/>
                  </a:lnTo>
                  <a:close/>
                  <a:moveTo>
                    <a:pt x="5026189" y="2494635"/>
                  </a:moveTo>
                  <a:lnTo>
                    <a:pt x="5026843" y="2512725"/>
                  </a:lnTo>
                  <a:lnTo>
                    <a:pt x="4897232" y="2512725"/>
                  </a:lnTo>
                  <a:lnTo>
                    <a:pt x="4896578" y="2495216"/>
                  </a:lnTo>
                  <a:close/>
                  <a:moveTo>
                    <a:pt x="1889" y="2421982"/>
                  </a:moveTo>
                  <a:lnTo>
                    <a:pt x="131573" y="2426559"/>
                  </a:lnTo>
                  <a:lnTo>
                    <a:pt x="130919" y="2444068"/>
                  </a:lnTo>
                  <a:lnTo>
                    <a:pt x="1235" y="2440145"/>
                  </a:lnTo>
                  <a:close/>
                  <a:moveTo>
                    <a:pt x="5023646" y="2403894"/>
                  </a:moveTo>
                  <a:lnTo>
                    <a:pt x="5024300" y="2421984"/>
                  </a:lnTo>
                  <a:lnTo>
                    <a:pt x="4895270" y="2426561"/>
                  </a:lnTo>
                  <a:lnTo>
                    <a:pt x="4894616" y="2409052"/>
                  </a:lnTo>
                  <a:close/>
                  <a:moveTo>
                    <a:pt x="7122" y="2331241"/>
                  </a:moveTo>
                  <a:lnTo>
                    <a:pt x="136077" y="2340322"/>
                  </a:lnTo>
                  <a:lnTo>
                    <a:pt x="134770" y="2357830"/>
                  </a:lnTo>
                  <a:lnTo>
                    <a:pt x="5160" y="2349403"/>
                  </a:lnTo>
                  <a:close/>
                  <a:moveTo>
                    <a:pt x="5017760" y="2313151"/>
                  </a:moveTo>
                  <a:lnTo>
                    <a:pt x="5019721" y="2331240"/>
                  </a:lnTo>
                  <a:lnTo>
                    <a:pt x="4890112" y="2340321"/>
                  </a:lnTo>
                  <a:lnTo>
                    <a:pt x="4888804" y="2323467"/>
                  </a:lnTo>
                  <a:close/>
                  <a:moveTo>
                    <a:pt x="14240" y="2241154"/>
                  </a:moveTo>
                  <a:lnTo>
                    <a:pt x="143195" y="2254813"/>
                  </a:lnTo>
                  <a:cubicBezTo>
                    <a:pt x="142542" y="2260625"/>
                    <a:pt x="141234" y="2265783"/>
                    <a:pt x="141234" y="2271668"/>
                  </a:cubicBezTo>
                  <a:lnTo>
                    <a:pt x="12278" y="2258663"/>
                  </a:lnTo>
                  <a:cubicBezTo>
                    <a:pt x="12932" y="2252851"/>
                    <a:pt x="13586" y="2247039"/>
                    <a:pt x="14240" y="2241154"/>
                  </a:cubicBezTo>
                  <a:close/>
                  <a:moveTo>
                    <a:pt x="5009333" y="2223064"/>
                  </a:moveTo>
                  <a:lnTo>
                    <a:pt x="5011948" y="2241154"/>
                  </a:lnTo>
                  <a:lnTo>
                    <a:pt x="4882993" y="2254813"/>
                  </a:lnTo>
                  <a:lnTo>
                    <a:pt x="4881031" y="2237957"/>
                  </a:lnTo>
                  <a:close/>
                  <a:moveTo>
                    <a:pt x="25864" y="2151065"/>
                  </a:moveTo>
                  <a:lnTo>
                    <a:pt x="154240" y="2169228"/>
                  </a:lnTo>
                  <a:lnTo>
                    <a:pt x="151625" y="2186737"/>
                  </a:lnTo>
                  <a:lnTo>
                    <a:pt x="23975" y="2168574"/>
                  </a:lnTo>
                  <a:close/>
                  <a:moveTo>
                    <a:pt x="4998365" y="2132975"/>
                  </a:moveTo>
                  <a:lnTo>
                    <a:pt x="5000327" y="2151065"/>
                  </a:lnTo>
                  <a:lnTo>
                    <a:pt x="4872604" y="2169228"/>
                  </a:lnTo>
                  <a:lnTo>
                    <a:pt x="4869989" y="2152373"/>
                  </a:lnTo>
                  <a:close/>
                  <a:moveTo>
                    <a:pt x="40831" y="2061630"/>
                  </a:moveTo>
                  <a:lnTo>
                    <a:pt x="167827" y="2084370"/>
                  </a:lnTo>
                  <a:lnTo>
                    <a:pt x="165285" y="2101225"/>
                  </a:lnTo>
                  <a:lnTo>
                    <a:pt x="37562" y="2079139"/>
                  </a:lnTo>
                  <a:close/>
                  <a:moveTo>
                    <a:pt x="4982163" y="2043542"/>
                  </a:moveTo>
                  <a:lnTo>
                    <a:pt x="4985359" y="2061632"/>
                  </a:lnTo>
                  <a:lnTo>
                    <a:pt x="4858363" y="2084372"/>
                  </a:lnTo>
                  <a:lnTo>
                    <a:pt x="4855094" y="2067517"/>
                  </a:lnTo>
                  <a:close/>
                  <a:moveTo>
                    <a:pt x="58340" y="1972197"/>
                  </a:moveTo>
                  <a:lnTo>
                    <a:pt x="184682" y="2000095"/>
                  </a:lnTo>
                  <a:lnTo>
                    <a:pt x="180832" y="2016950"/>
                  </a:lnTo>
                  <a:lnTo>
                    <a:pt x="54417" y="1990360"/>
                  </a:lnTo>
                  <a:close/>
                  <a:moveTo>
                    <a:pt x="4964000" y="1954688"/>
                  </a:moveTo>
                  <a:lnTo>
                    <a:pt x="4967850" y="1972197"/>
                  </a:lnTo>
                  <a:lnTo>
                    <a:pt x="4841508" y="2000095"/>
                  </a:lnTo>
                  <a:lnTo>
                    <a:pt x="4837585" y="1983240"/>
                  </a:lnTo>
                  <a:close/>
                  <a:moveTo>
                    <a:pt x="79047" y="1884070"/>
                  </a:moveTo>
                  <a:lnTo>
                    <a:pt x="204154" y="1916473"/>
                  </a:lnTo>
                  <a:lnTo>
                    <a:pt x="200231" y="1932674"/>
                  </a:lnTo>
                  <a:lnTo>
                    <a:pt x="75124" y="1901579"/>
                  </a:lnTo>
                  <a:close/>
                  <a:moveTo>
                    <a:pt x="4942641" y="1866561"/>
                  </a:moveTo>
                  <a:lnTo>
                    <a:pt x="4947145" y="1884069"/>
                  </a:lnTo>
                  <a:lnTo>
                    <a:pt x="4822038" y="1916471"/>
                  </a:lnTo>
                  <a:lnTo>
                    <a:pt x="4817534" y="1899616"/>
                  </a:lnTo>
                  <a:close/>
                  <a:moveTo>
                    <a:pt x="103676" y="1796598"/>
                  </a:moveTo>
                  <a:lnTo>
                    <a:pt x="228129" y="1833505"/>
                  </a:lnTo>
                  <a:lnTo>
                    <a:pt x="222898" y="1849706"/>
                  </a:lnTo>
                  <a:lnTo>
                    <a:pt x="98518" y="1814107"/>
                  </a:lnTo>
                  <a:close/>
                  <a:moveTo>
                    <a:pt x="4917358" y="1779088"/>
                  </a:moveTo>
                  <a:lnTo>
                    <a:pt x="4922516" y="1796597"/>
                  </a:lnTo>
                  <a:lnTo>
                    <a:pt x="4798717" y="1833504"/>
                  </a:lnTo>
                  <a:lnTo>
                    <a:pt x="4793559" y="1816649"/>
                  </a:lnTo>
                  <a:close/>
                  <a:moveTo>
                    <a:pt x="131573" y="1710360"/>
                  </a:moveTo>
                  <a:lnTo>
                    <a:pt x="254064" y="1751190"/>
                  </a:lnTo>
                  <a:lnTo>
                    <a:pt x="248179" y="1767391"/>
                  </a:lnTo>
                  <a:lnTo>
                    <a:pt x="125688" y="1727215"/>
                  </a:lnTo>
                  <a:close/>
                  <a:moveTo>
                    <a:pt x="4889457" y="1692851"/>
                  </a:moveTo>
                  <a:lnTo>
                    <a:pt x="4895269" y="1710360"/>
                  </a:lnTo>
                  <a:lnTo>
                    <a:pt x="4772125" y="1751190"/>
                  </a:lnTo>
                  <a:lnTo>
                    <a:pt x="4766967" y="1734989"/>
                  </a:lnTo>
                  <a:close/>
                  <a:moveTo>
                    <a:pt x="161361" y="1624850"/>
                  </a:moveTo>
                  <a:lnTo>
                    <a:pt x="282543" y="1670183"/>
                  </a:lnTo>
                  <a:lnTo>
                    <a:pt x="276077" y="1686384"/>
                  </a:lnTo>
                  <a:lnTo>
                    <a:pt x="154895" y="1641704"/>
                  </a:lnTo>
                  <a:close/>
                  <a:moveTo>
                    <a:pt x="4858362" y="1607341"/>
                  </a:moveTo>
                  <a:lnTo>
                    <a:pt x="4864828" y="1624850"/>
                  </a:lnTo>
                  <a:lnTo>
                    <a:pt x="4743646" y="1670184"/>
                  </a:lnTo>
                  <a:lnTo>
                    <a:pt x="4737180" y="1653983"/>
                  </a:lnTo>
                  <a:close/>
                  <a:moveTo>
                    <a:pt x="195071" y="1539919"/>
                  </a:moveTo>
                  <a:lnTo>
                    <a:pt x="314292" y="1590485"/>
                  </a:lnTo>
                  <a:lnTo>
                    <a:pt x="307826" y="1606033"/>
                  </a:lnTo>
                  <a:lnTo>
                    <a:pt x="187951" y="1556774"/>
                  </a:lnTo>
                  <a:close/>
                  <a:moveTo>
                    <a:pt x="4823999" y="1523718"/>
                  </a:moveTo>
                  <a:cubicBezTo>
                    <a:pt x="4826614" y="1528876"/>
                    <a:pt x="4829157" y="1534107"/>
                    <a:pt x="4831118" y="1539919"/>
                  </a:cubicBezTo>
                  <a:lnTo>
                    <a:pt x="4711898" y="1590486"/>
                  </a:lnTo>
                  <a:cubicBezTo>
                    <a:pt x="4709936" y="1584674"/>
                    <a:pt x="4707321" y="1579443"/>
                    <a:pt x="4705359" y="1574284"/>
                  </a:cubicBezTo>
                  <a:close/>
                  <a:moveTo>
                    <a:pt x="231978" y="1456952"/>
                  </a:moveTo>
                  <a:lnTo>
                    <a:pt x="349310" y="1511368"/>
                  </a:lnTo>
                  <a:lnTo>
                    <a:pt x="342190" y="1527569"/>
                  </a:lnTo>
                  <a:lnTo>
                    <a:pt x="224204" y="1473807"/>
                  </a:lnTo>
                  <a:close/>
                  <a:moveTo>
                    <a:pt x="4787020" y="1440749"/>
                  </a:moveTo>
                  <a:lnTo>
                    <a:pt x="4794213" y="1456950"/>
                  </a:lnTo>
                  <a:lnTo>
                    <a:pt x="4676880" y="1511366"/>
                  </a:lnTo>
                  <a:lnTo>
                    <a:pt x="4669760" y="1495819"/>
                  </a:lnTo>
                  <a:close/>
                  <a:moveTo>
                    <a:pt x="271573" y="1375944"/>
                  </a:moveTo>
                  <a:lnTo>
                    <a:pt x="386944" y="1434282"/>
                  </a:lnTo>
                  <a:lnTo>
                    <a:pt x="379098" y="1449830"/>
                  </a:lnTo>
                  <a:lnTo>
                    <a:pt x="263799" y="1391491"/>
                  </a:lnTo>
                  <a:close/>
                  <a:moveTo>
                    <a:pt x="4746191" y="1359743"/>
                  </a:moveTo>
                  <a:lnTo>
                    <a:pt x="4754618" y="1375944"/>
                  </a:lnTo>
                  <a:lnTo>
                    <a:pt x="4639319" y="1434283"/>
                  </a:lnTo>
                  <a:lnTo>
                    <a:pt x="4631473" y="1418735"/>
                  </a:lnTo>
                  <a:close/>
                  <a:moveTo>
                    <a:pt x="314292" y="1295591"/>
                  </a:moveTo>
                  <a:lnTo>
                    <a:pt x="427119" y="1358435"/>
                  </a:lnTo>
                  <a:lnTo>
                    <a:pt x="418692" y="1373328"/>
                  </a:lnTo>
                  <a:lnTo>
                    <a:pt x="305210" y="1311138"/>
                  </a:lnTo>
                  <a:close/>
                  <a:moveTo>
                    <a:pt x="4703471" y="1279390"/>
                  </a:moveTo>
                  <a:lnTo>
                    <a:pt x="4712552" y="1295591"/>
                  </a:lnTo>
                  <a:lnTo>
                    <a:pt x="4599071" y="1358434"/>
                  </a:lnTo>
                  <a:lnTo>
                    <a:pt x="4590643" y="1342887"/>
                  </a:lnTo>
                  <a:close/>
                  <a:moveTo>
                    <a:pt x="359045" y="1216481"/>
                  </a:moveTo>
                  <a:lnTo>
                    <a:pt x="469838" y="1283241"/>
                  </a:lnTo>
                  <a:lnTo>
                    <a:pt x="461410" y="1298134"/>
                  </a:lnTo>
                  <a:lnTo>
                    <a:pt x="349963" y="1232683"/>
                  </a:lnTo>
                  <a:close/>
                  <a:moveTo>
                    <a:pt x="4657408" y="1200934"/>
                  </a:moveTo>
                  <a:cubicBezTo>
                    <a:pt x="4660677" y="1206165"/>
                    <a:pt x="4663947" y="1211323"/>
                    <a:pt x="4667143" y="1216482"/>
                  </a:cubicBezTo>
                  <a:lnTo>
                    <a:pt x="4556350" y="1283241"/>
                  </a:lnTo>
                  <a:cubicBezTo>
                    <a:pt x="4553735" y="1278737"/>
                    <a:pt x="4550465" y="1273506"/>
                    <a:pt x="4547269" y="1269009"/>
                  </a:cubicBezTo>
                  <a:close/>
                  <a:moveTo>
                    <a:pt x="407650" y="1140052"/>
                  </a:moveTo>
                  <a:lnTo>
                    <a:pt x="516555" y="1210668"/>
                  </a:lnTo>
                  <a:lnTo>
                    <a:pt x="506820" y="1225561"/>
                  </a:lnTo>
                  <a:lnTo>
                    <a:pt x="397914" y="1155599"/>
                  </a:lnTo>
                  <a:close/>
                  <a:moveTo>
                    <a:pt x="4608806" y="1124505"/>
                  </a:moveTo>
                  <a:lnTo>
                    <a:pt x="4618541" y="1140052"/>
                  </a:lnTo>
                  <a:lnTo>
                    <a:pt x="4510289" y="1210669"/>
                  </a:lnTo>
                  <a:lnTo>
                    <a:pt x="4500554" y="1196430"/>
                  </a:lnTo>
                  <a:close/>
                  <a:moveTo>
                    <a:pt x="458868" y="1064857"/>
                  </a:moveTo>
                  <a:lnTo>
                    <a:pt x="564504" y="1139397"/>
                  </a:lnTo>
                  <a:lnTo>
                    <a:pt x="554769" y="1153638"/>
                  </a:lnTo>
                  <a:lnTo>
                    <a:pt x="448479" y="1079750"/>
                  </a:lnTo>
                  <a:close/>
                  <a:moveTo>
                    <a:pt x="4557005" y="1049964"/>
                  </a:moveTo>
                  <a:lnTo>
                    <a:pt x="4567321" y="1064858"/>
                  </a:lnTo>
                  <a:lnTo>
                    <a:pt x="4461687" y="1139399"/>
                  </a:lnTo>
                  <a:lnTo>
                    <a:pt x="4451951" y="1125740"/>
                  </a:lnTo>
                  <a:close/>
                  <a:moveTo>
                    <a:pt x="512630" y="991624"/>
                  </a:moveTo>
                  <a:lnTo>
                    <a:pt x="615068" y="1070015"/>
                  </a:lnTo>
                  <a:lnTo>
                    <a:pt x="604679" y="1083674"/>
                  </a:lnTo>
                  <a:lnTo>
                    <a:pt x="501006" y="1005864"/>
                  </a:lnTo>
                  <a:close/>
                  <a:moveTo>
                    <a:pt x="4502514" y="977383"/>
                  </a:moveTo>
                  <a:lnTo>
                    <a:pt x="4514211" y="991623"/>
                  </a:lnTo>
                  <a:lnTo>
                    <a:pt x="4411119" y="1070015"/>
                  </a:lnTo>
                  <a:lnTo>
                    <a:pt x="4400149" y="1056429"/>
                  </a:lnTo>
                  <a:close/>
                  <a:moveTo>
                    <a:pt x="568356" y="920280"/>
                  </a:moveTo>
                  <a:lnTo>
                    <a:pt x="668834" y="1002593"/>
                  </a:lnTo>
                  <a:lnTo>
                    <a:pt x="657863" y="1016252"/>
                  </a:lnTo>
                  <a:lnTo>
                    <a:pt x="557386" y="934592"/>
                  </a:lnTo>
                  <a:close/>
                  <a:moveTo>
                    <a:pt x="4446139" y="906039"/>
                  </a:moveTo>
                  <a:cubicBezTo>
                    <a:pt x="4450062" y="910616"/>
                    <a:pt x="4453913" y="915774"/>
                    <a:pt x="4457836" y="920279"/>
                  </a:cubicBezTo>
                  <a:lnTo>
                    <a:pt x="4358012" y="1002592"/>
                  </a:lnTo>
                  <a:cubicBezTo>
                    <a:pt x="4354089" y="998088"/>
                    <a:pt x="4350892" y="993584"/>
                    <a:pt x="4346969" y="989006"/>
                  </a:cubicBezTo>
                  <a:close/>
                  <a:moveTo>
                    <a:pt x="627349" y="851625"/>
                  </a:moveTo>
                  <a:lnTo>
                    <a:pt x="724557" y="937135"/>
                  </a:lnTo>
                  <a:lnTo>
                    <a:pt x="713586" y="950141"/>
                  </a:lnTo>
                  <a:lnTo>
                    <a:pt x="615725" y="865210"/>
                  </a:lnTo>
                  <a:close/>
                  <a:moveTo>
                    <a:pt x="4387143" y="838038"/>
                  </a:moveTo>
                  <a:lnTo>
                    <a:pt x="4398840" y="851623"/>
                  </a:lnTo>
                  <a:lnTo>
                    <a:pt x="4301633" y="937134"/>
                  </a:lnTo>
                  <a:lnTo>
                    <a:pt x="4290590" y="924203"/>
                  </a:lnTo>
                  <a:close/>
                  <a:moveTo>
                    <a:pt x="688957" y="784856"/>
                  </a:moveTo>
                  <a:lnTo>
                    <a:pt x="782897" y="873638"/>
                  </a:lnTo>
                  <a:lnTo>
                    <a:pt x="770618" y="885990"/>
                  </a:lnTo>
                  <a:lnTo>
                    <a:pt x="676606" y="797789"/>
                  </a:lnTo>
                  <a:close/>
                  <a:moveTo>
                    <a:pt x="4324954" y="771270"/>
                  </a:moveTo>
                  <a:lnTo>
                    <a:pt x="4337233" y="784856"/>
                  </a:lnTo>
                  <a:lnTo>
                    <a:pt x="4243293" y="873637"/>
                  </a:lnTo>
                  <a:lnTo>
                    <a:pt x="4231596" y="861358"/>
                  </a:lnTo>
                  <a:close/>
                  <a:moveTo>
                    <a:pt x="752454" y="719396"/>
                  </a:moveTo>
                  <a:lnTo>
                    <a:pt x="843195" y="812100"/>
                  </a:lnTo>
                  <a:lnTo>
                    <a:pt x="830263" y="823724"/>
                  </a:lnTo>
                  <a:lnTo>
                    <a:pt x="738868" y="732328"/>
                  </a:lnTo>
                  <a:close/>
                  <a:moveTo>
                    <a:pt x="4260803" y="707047"/>
                  </a:moveTo>
                  <a:lnTo>
                    <a:pt x="4274389" y="719399"/>
                  </a:lnTo>
                  <a:lnTo>
                    <a:pt x="4183648" y="812102"/>
                  </a:lnTo>
                  <a:lnTo>
                    <a:pt x="4170716" y="799751"/>
                  </a:lnTo>
                  <a:close/>
                  <a:moveTo>
                    <a:pt x="817914" y="657207"/>
                  </a:moveTo>
                  <a:lnTo>
                    <a:pt x="905388" y="752454"/>
                  </a:lnTo>
                  <a:lnTo>
                    <a:pt x="893109" y="764152"/>
                  </a:lnTo>
                  <a:lnTo>
                    <a:pt x="804982" y="669485"/>
                  </a:lnTo>
                  <a:close/>
                  <a:moveTo>
                    <a:pt x="4194692" y="644857"/>
                  </a:moveTo>
                  <a:cubicBezTo>
                    <a:pt x="4199197" y="648779"/>
                    <a:pt x="4204355" y="652630"/>
                    <a:pt x="4208278" y="657207"/>
                  </a:cubicBezTo>
                  <a:lnTo>
                    <a:pt x="4120805" y="752453"/>
                  </a:lnTo>
                  <a:cubicBezTo>
                    <a:pt x="4116882" y="748529"/>
                    <a:pt x="4112377" y="744679"/>
                    <a:pt x="4108454" y="740756"/>
                  </a:cubicBezTo>
                  <a:close/>
                  <a:moveTo>
                    <a:pt x="886642" y="597559"/>
                  </a:moveTo>
                  <a:lnTo>
                    <a:pt x="970191" y="696075"/>
                  </a:lnTo>
                  <a:lnTo>
                    <a:pt x="957259" y="707045"/>
                  </a:lnTo>
                  <a:lnTo>
                    <a:pt x="872329" y="609185"/>
                  </a:lnTo>
                  <a:close/>
                  <a:moveTo>
                    <a:pt x="4126616" y="585210"/>
                  </a:moveTo>
                  <a:lnTo>
                    <a:pt x="4140202" y="597561"/>
                  </a:lnTo>
                  <a:lnTo>
                    <a:pt x="4055999" y="696078"/>
                  </a:lnTo>
                  <a:lnTo>
                    <a:pt x="4042994" y="684380"/>
                  </a:lnTo>
                  <a:close/>
                  <a:moveTo>
                    <a:pt x="956605" y="539874"/>
                  </a:moveTo>
                  <a:lnTo>
                    <a:pt x="1036958" y="641587"/>
                  </a:lnTo>
                  <a:lnTo>
                    <a:pt x="1023372" y="651977"/>
                  </a:lnTo>
                  <a:lnTo>
                    <a:pt x="942365" y="550919"/>
                  </a:lnTo>
                  <a:close/>
                  <a:moveTo>
                    <a:pt x="4055344" y="528831"/>
                  </a:moveTo>
                  <a:lnTo>
                    <a:pt x="4069584" y="539875"/>
                  </a:lnTo>
                  <a:lnTo>
                    <a:pt x="3989885" y="641587"/>
                  </a:lnTo>
                  <a:lnTo>
                    <a:pt x="3976226" y="630617"/>
                  </a:lnTo>
                  <a:close/>
                  <a:moveTo>
                    <a:pt x="1028531" y="484806"/>
                  </a:moveTo>
                  <a:lnTo>
                    <a:pt x="1105033" y="589133"/>
                  </a:lnTo>
                  <a:lnTo>
                    <a:pt x="1090793" y="598868"/>
                  </a:lnTo>
                  <a:lnTo>
                    <a:pt x="1013637" y="495123"/>
                  </a:lnTo>
                  <a:close/>
                  <a:moveTo>
                    <a:pt x="3982692" y="474417"/>
                  </a:moveTo>
                  <a:lnTo>
                    <a:pt x="3997658" y="484806"/>
                  </a:lnTo>
                  <a:lnTo>
                    <a:pt x="3921157" y="589133"/>
                  </a:lnTo>
                  <a:lnTo>
                    <a:pt x="3906917" y="579399"/>
                  </a:lnTo>
                  <a:close/>
                  <a:moveTo>
                    <a:pt x="1102417" y="432278"/>
                  </a:moveTo>
                  <a:lnTo>
                    <a:pt x="1175068" y="539221"/>
                  </a:lnTo>
                  <a:lnTo>
                    <a:pt x="1161410" y="548956"/>
                  </a:lnTo>
                  <a:lnTo>
                    <a:pt x="1087523" y="442667"/>
                  </a:lnTo>
                  <a:close/>
                  <a:moveTo>
                    <a:pt x="3908805" y="421889"/>
                  </a:moveTo>
                  <a:cubicBezTo>
                    <a:pt x="3914036" y="425159"/>
                    <a:pt x="3919194" y="428355"/>
                    <a:pt x="3923771" y="432278"/>
                  </a:cubicBezTo>
                  <a:lnTo>
                    <a:pt x="3851193" y="539222"/>
                  </a:lnTo>
                  <a:cubicBezTo>
                    <a:pt x="3846616" y="535953"/>
                    <a:pt x="3841457" y="532757"/>
                    <a:pt x="3836880" y="529487"/>
                  </a:cubicBezTo>
                  <a:close/>
                  <a:moveTo>
                    <a:pt x="1178919" y="383019"/>
                  </a:moveTo>
                  <a:lnTo>
                    <a:pt x="1247647" y="492579"/>
                  </a:lnTo>
                  <a:lnTo>
                    <a:pt x="1233335" y="501660"/>
                  </a:lnTo>
                  <a:lnTo>
                    <a:pt x="1163372" y="392755"/>
                  </a:lnTo>
                  <a:close/>
                  <a:moveTo>
                    <a:pt x="3832378" y="373284"/>
                  </a:moveTo>
                  <a:lnTo>
                    <a:pt x="3847271" y="383019"/>
                  </a:lnTo>
                  <a:lnTo>
                    <a:pt x="3778542" y="492577"/>
                  </a:lnTo>
                  <a:lnTo>
                    <a:pt x="3764302" y="483497"/>
                  </a:lnTo>
                  <a:close/>
                  <a:moveTo>
                    <a:pt x="1256729" y="336377"/>
                  </a:moveTo>
                  <a:lnTo>
                    <a:pt x="1321534" y="447824"/>
                  </a:lnTo>
                  <a:lnTo>
                    <a:pt x="1306568" y="456906"/>
                  </a:lnTo>
                  <a:lnTo>
                    <a:pt x="1240528" y="345458"/>
                  </a:lnTo>
                  <a:close/>
                  <a:moveTo>
                    <a:pt x="3753913" y="327296"/>
                  </a:moveTo>
                  <a:lnTo>
                    <a:pt x="3769461" y="336377"/>
                  </a:lnTo>
                  <a:lnTo>
                    <a:pt x="3704656" y="447824"/>
                  </a:lnTo>
                  <a:lnTo>
                    <a:pt x="3689762" y="439397"/>
                  </a:lnTo>
                  <a:close/>
                  <a:moveTo>
                    <a:pt x="1335773" y="291624"/>
                  </a:moveTo>
                  <a:lnTo>
                    <a:pt x="1396728" y="406342"/>
                  </a:lnTo>
                  <a:lnTo>
                    <a:pt x="1381108" y="414116"/>
                  </a:lnTo>
                  <a:lnTo>
                    <a:pt x="1319572" y="300052"/>
                  </a:lnTo>
                  <a:close/>
                  <a:moveTo>
                    <a:pt x="3674215" y="283849"/>
                  </a:moveTo>
                  <a:lnTo>
                    <a:pt x="3690417" y="291623"/>
                  </a:lnTo>
                  <a:lnTo>
                    <a:pt x="3630116" y="406341"/>
                  </a:lnTo>
                  <a:lnTo>
                    <a:pt x="3614568" y="398567"/>
                  </a:lnTo>
                  <a:close/>
                  <a:moveTo>
                    <a:pt x="1416783" y="250794"/>
                  </a:moveTo>
                  <a:lnTo>
                    <a:pt x="1473162" y="366820"/>
                  </a:lnTo>
                  <a:lnTo>
                    <a:pt x="1457614" y="374593"/>
                  </a:lnTo>
                  <a:lnTo>
                    <a:pt x="1400581" y="258568"/>
                  </a:lnTo>
                  <a:close/>
                  <a:moveTo>
                    <a:pt x="3593209" y="242365"/>
                  </a:moveTo>
                  <a:cubicBezTo>
                    <a:pt x="3599021" y="244981"/>
                    <a:pt x="3604252" y="247523"/>
                    <a:pt x="3610064" y="250793"/>
                  </a:cubicBezTo>
                  <a:lnTo>
                    <a:pt x="3553032" y="366818"/>
                  </a:lnTo>
                  <a:cubicBezTo>
                    <a:pt x="3548455" y="364202"/>
                    <a:pt x="3542642" y="361660"/>
                    <a:pt x="3537484" y="359698"/>
                  </a:cubicBezTo>
                  <a:close/>
                  <a:moveTo>
                    <a:pt x="1499094" y="212580"/>
                  </a:moveTo>
                  <a:lnTo>
                    <a:pt x="1551621" y="331147"/>
                  </a:lnTo>
                  <a:lnTo>
                    <a:pt x="1535420" y="338266"/>
                  </a:lnTo>
                  <a:lnTo>
                    <a:pt x="1482893" y="220354"/>
                  </a:lnTo>
                  <a:close/>
                  <a:moveTo>
                    <a:pt x="3510892" y="205460"/>
                  </a:moveTo>
                  <a:lnTo>
                    <a:pt x="3527093" y="212579"/>
                  </a:lnTo>
                  <a:lnTo>
                    <a:pt x="3475220" y="331147"/>
                  </a:lnTo>
                  <a:lnTo>
                    <a:pt x="3459019" y="324026"/>
                  </a:lnTo>
                  <a:close/>
                  <a:moveTo>
                    <a:pt x="1582717" y="177562"/>
                  </a:moveTo>
                  <a:lnTo>
                    <a:pt x="1630667" y="298090"/>
                  </a:lnTo>
                  <a:lnTo>
                    <a:pt x="1614466" y="303975"/>
                  </a:lnTo>
                  <a:lnTo>
                    <a:pt x="1565862" y="184682"/>
                  </a:lnTo>
                  <a:close/>
                  <a:moveTo>
                    <a:pt x="3426617" y="171095"/>
                  </a:moveTo>
                  <a:lnTo>
                    <a:pt x="3443473" y="177562"/>
                  </a:lnTo>
                  <a:lnTo>
                    <a:pt x="3395522" y="298090"/>
                  </a:lnTo>
                  <a:lnTo>
                    <a:pt x="3379321" y="291625"/>
                  </a:lnTo>
                  <a:close/>
                  <a:moveTo>
                    <a:pt x="1667648" y="145158"/>
                  </a:moveTo>
                  <a:lnTo>
                    <a:pt x="1711020" y="266994"/>
                  </a:lnTo>
                  <a:lnTo>
                    <a:pt x="1694819" y="272805"/>
                  </a:lnTo>
                  <a:lnTo>
                    <a:pt x="1650139" y="150970"/>
                  </a:lnTo>
                  <a:close/>
                  <a:moveTo>
                    <a:pt x="3341760" y="139346"/>
                  </a:moveTo>
                  <a:lnTo>
                    <a:pt x="3358615" y="145158"/>
                  </a:lnTo>
                  <a:lnTo>
                    <a:pt x="3315169" y="266994"/>
                  </a:lnTo>
                  <a:lnTo>
                    <a:pt x="3298968" y="261836"/>
                  </a:lnTo>
                  <a:close/>
                  <a:moveTo>
                    <a:pt x="1753813" y="116025"/>
                  </a:moveTo>
                  <a:lnTo>
                    <a:pt x="1792682" y="239751"/>
                  </a:lnTo>
                  <a:lnTo>
                    <a:pt x="1776480" y="244982"/>
                  </a:lnTo>
                  <a:lnTo>
                    <a:pt x="1736304" y="121837"/>
                  </a:lnTo>
                  <a:close/>
                  <a:moveTo>
                    <a:pt x="3255523" y="110794"/>
                  </a:moveTo>
                  <a:cubicBezTo>
                    <a:pt x="3261335" y="112102"/>
                    <a:pt x="3267220" y="114063"/>
                    <a:pt x="3272379" y="116025"/>
                  </a:cubicBezTo>
                  <a:lnTo>
                    <a:pt x="3233509" y="239751"/>
                  </a:lnTo>
                  <a:cubicBezTo>
                    <a:pt x="3228278" y="237863"/>
                    <a:pt x="3223120" y="235901"/>
                    <a:pt x="3217308" y="234593"/>
                  </a:cubicBezTo>
                  <a:close/>
                  <a:moveTo>
                    <a:pt x="1840631" y="90743"/>
                  </a:moveTo>
                  <a:lnTo>
                    <a:pt x="1874996" y="215778"/>
                  </a:lnTo>
                  <a:lnTo>
                    <a:pt x="1858794" y="220355"/>
                  </a:lnTo>
                  <a:lnTo>
                    <a:pt x="1823195" y="95901"/>
                  </a:lnTo>
                  <a:close/>
                  <a:moveTo>
                    <a:pt x="3168049" y="86164"/>
                  </a:moveTo>
                  <a:lnTo>
                    <a:pt x="3185558" y="90741"/>
                  </a:lnTo>
                  <a:lnTo>
                    <a:pt x="3151194" y="215776"/>
                  </a:lnTo>
                  <a:lnTo>
                    <a:pt x="3134339" y="210618"/>
                  </a:lnTo>
                  <a:close/>
                  <a:moveTo>
                    <a:pt x="1928831" y="68001"/>
                  </a:moveTo>
                  <a:lnTo>
                    <a:pt x="1958619" y="193762"/>
                  </a:lnTo>
                  <a:lnTo>
                    <a:pt x="1941763" y="197685"/>
                  </a:lnTo>
                  <a:lnTo>
                    <a:pt x="1910668" y="72578"/>
                  </a:lnTo>
                  <a:close/>
                  <a:moveTo>
                    <a:pt x="3079852" y="64151"/>
                  </a:moveTo>
                  <a:lnTo>
                    <a:pt x="3097361" y="68002"/>
                  </a:lnTo>
                  <a:lnTo>
                    <a:pt x="3067573" y="193764"/>
                  </a:lnTo>
                  <a:lnTo>
                    <a:pt x="3050718" y="189913"/>
                  </a:lnTo>
                  <a:close/>
                  <a:moveTo>
                    <a:pt x="2016956" y="48605"/>
                  </a:moveTo>
                  <a:lnTo>
                    <a:pt x="2042893" y="174947"/>
                  </a:lnTo>
                  <a:cubicBezTo>
                    <a:pt x="2037081" y="176255"/>
                    <a:pt x="2031196" y="176909"/>
                    <a:pt x="2026038" y="178870"/>
                  </a:cubicBezTo>
                  <a:lnTo>
                    <a:pt x="1999446" y="51801"/>
                  </a:lnTo>
                  <a:cubicBezTo>
                    <a:pt x="2005259" y="50566"/>
                    <a:pt x="2011144" y="49259"/>
                    <a:pt x="2016956" y="48605"/>
                  </a:cubicBezTo>
                  <a:close/>
                  <a:moveTo>
                    <a:pt x="2991070" y="45334"/>
                  </a:moveTo>
                  <a:lnTo>
                    <a:pt x="3009234" y="48603"/>
                  </a:lnTo>
                  <a:lnTo>
                    <a:pt x="2983951" y="174945"/>
                  </a:lnTo>
                  <a:lnTo>
                    <a:pt x="2966441" y="172402"/>
                  </a:lnTo>
                  <a:close/>
                  <a:moveTo>
                    <a:pt x="2106390" y="32403"/>
                  </a:moveTo>
                  <a:lnTo>
                    <a:pt x="2127168" y="160052"/>
                  </a:lnTo>
                  <a:lnTo>
                    <a:pt x="2110313" y="163321"/>
                  </a:lnTo>
                  <a:lnTo>
                    <a:pt x="2088881" y="35600"/>
                  </a:lnTo>
                  <a:close/>
                  <a:moveTo>
                    <a:pt x="2901638" y="29133"/>
                  </a:moveTo>
                  <a:lnTo>
                    <a:pt x="2919801" y="32402"/>
                  </a:lnTo>
                  <a:lnTo>
                    <a:pt x="2899022" y="160050"/>
                  </a:lnTo>
                  <a:lnTo>
                    <a:pt x="2882239" y="156853"/>
                  </a:lnTo>
                  <a:close/>
                  <a:moveTo>
                    <a:pt x="2196480" y="19398"/>
                  </a:moveTo>
                  <a:lnTo>
                    <a:pt x="2212682" y="147773"/>
                  </a:lnTo>
                  <a:lnTo>
                    <a:pt x="2195826" y="150316"/>
                  </a:lnTo>
                  <a:lnTo>
                    <a:pt x="2178317" y="22014"/>
                  </a:lnTo>
                  <a:close/>
                  <a:moveTo>
                    <a:pt x="2811547" y="17509"/>
                  </a:moveTo>
                  <a:lnTo>
                    <a:pt x="2829710" y="19397"/>
                  </a:lnTo>
                  <a:lnTo>
                    <a:pt x="2813509" y="147774"/>
                  </a:lnTo>
                  <a:lnTo>
                    <a:pt x="2796654" y="145812"/>
                  </a:lnTo>
                  <a:close/>
                  <a:moveTo>
                    <a:pt x="2286566" y="9664"/>
                  </a:moveTo>
                  <a:lnTo>
                    <a:pt x="2298263" y="138694"/>
                  </a:lnTo>
                  <a:lnTo>
                    <a:pt x="2280754" y="140002"/>
                  </a:lnTo>
                  <a:lnTo>
                    <a:pt x="2268403" y="10971"/>
                  </a:lnTo>
                  <a:close/>
                  <a:moveTo>
                    <a:pt x="2721459" y="8428"/>
                  </a:moveTo>
                  <a:lnTo>
                    <a:pt x="2739622" y="9664"/>
                  </a:lnTo>
                  <a:lnTo>
                    <a:pt x="2727925" y="138694"/>
                  </a:lnTo>
                  <a:lnTo>
                    <a:pt x="2711070" y="137386"/>
                  </a:lnTo>
                  <a:close/>
                  <a:moveTo>
                    <a:pt x="2377310" y="3198"/>
                  </a:moveTo>
                  <a:lnTo>
                    <a:pt x="2383777" y="132228"/>
                  </a:lnTo>
                  <a:lnTo>
                    <a:pt x="2366921" y="133463"/>
                  </a:lnTo>
                  <a:lnTo>
                    <a:pt x="2359147" y="4506"/>
                  </a:lnTo>
                  <a:close/>
                  <a:moveTo>
                    <a:pt x="2631372" y="1889"/>
                  </a:moveTo>
                  <a:cubicBezTo>
                    <a:pt x="2637184" y="2543"/>
                    <a:pt x="2643069" y="2543"/>
                    <a:pt x="2648881" y="3197"/>
                  </a:cubicBezTo>
                  <a:lnTo>
                    <a:pt x="2642415" y="132227"/>
                  </a:lnTo>
                  <a:cubicBezTo>
                    <a:pt x="2636530" y="131573"/>
                    <a:pt x="2630718" y="131573"/>
                    <a:pt x="2624906" y="131573"/>
                  </a:cubicBezTo>
                  <a:close/>
                  <a:moveTo>
                    <a:pt x="2540631" y="0"/>
                  </a:moveTo>
                  <a:lnTo>
                    <a:pt x="2558795" y="0"/>
                  </a:lnTo>
                  <a:lnTo>
                    <a:pt x="2556180" y="129611"/>
                  </a:lnTo>
                  <a:lnTo>
                    <a:pt x="2538669" y="128957"/>
                  </a:lnTo>
                  <a:close/>
                  <a:moveTo>
                    <a:pt x="2468053" y="0"/>
                  </a:moveTo>
                  <a:lnTo>
                    <a:pt x="2470014" y="129611"/>
                  </a:lnTo>
                  <a:lnTo>
                    <a:pt x="2453158" y="130265"/>
                  </a:lnTo>
                  <a:lnTo>
                    <a:pt x="2449888" y="6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</p:grpSp>
      <p:grpSp>
        <p:nvGrpSpPr>
          <p:cNvPr id="81" name="图形">
            <a:extLst>
              <a:ext uri="{FF2B5EF4-FFF2-40B4-BE49-F238E27FC236}">
                <a16:creationId xmlns:a16="http://schemas.microsoft.com/office/drawing/2014/main" id="{0A682740-6057-8935-CD90-F8FA94FE3B86}"/>
              </a:ext>
            </a:extLst>
          </p:cNvPr>
          <p:cNvGrpSpPr/>
          <p:nvPr userDrawn="1"/>
        </p:nvGrpSpPr>
        <p:grpSpPr>
          <a:xfrm>
            <a:off x="-97311" y="5379469"/>
            <a:ext cx="1775931" cy="1319509"/>
            <a:chOff x="239948" y="4727734"/>
            <a:chExt cx="2580896" cy="1917596"/>
          </a:xfrm>
          <a:gradFill>
            <a:gsLst>
              <a:gs pos="30000">
                <a:srgbClr val="3293F6"/>
              </a:gs>
              <a:gs pos="100000">
                <a:srgbClr val="65E0FA"/>
              </a:gs>
            </a:gsLst>
            <a:lin ang="2700000" scaled="0"/>
          </a:gradFill>
        </p:grpSpPr>
        <p:grpSp>
          <p:nvGrpSpPr>
            <p:cNvPr id="82" name="Group 44">
              <a:extLst>
                <a:ext uri="{FF2B5EF4-FFF2-40B4-BE49-F238E27FC236}">
                  <a16:creationId xmlns:a16="http://schemas.microsoft.com/office/drawing/2014/main" id="{3C05051D-9B04-8561-1976-7032A927445B}"/>
                </a:ext>
              </a:extLst>
            </p:cNvPr>
            <p:cNvGrpSpPr/>
            <p:nvPr userDrawn="1"/>
          </p:nvGrpSpPr>
          <p:grpSpPr>
            <a:xfrm>
              <a:off x="239948" y="4727734"/>
              <a:ext cx="2580896" cy="1917596"/>
              <a:chOff x="1304818" y="537699"/>
              <a:chExt cx="2580896" cy="1917596"/>
            </a:xfrm>
            <a:grpFill/>
          </p:grpSpPr>
          <p:sp>
            <p:nvSpPr>
              <p:cNvPr id="84" name="图形">
                <a:extLst>
                  <a:ext uri="{FF2B5EF4-FFF2-40B4-BE49-F238E27FC236}">
                    <a16:creationId xmlns:a16="http://schemas.microsoft.com/office/drawing/2014/main" id="{82A780A9-B9C4-5BCB-CE20-FACA91A99202}"/>
                  </a:ext>
                </a:extLst>
              </p:cNvPr>
              <p:cNvSpPr/>
              <p:nvPr userDrawn="1">
                <p:custDataLst>
                  <p:tags r:id="rId18"/>
                </p:custDataLst>
              </p:nvPr>
            </p:nvSpPr>
            <p:spPr>
              <a:xfrm>
                <a:off x="1495800" y="919663"/>
                <a:ext cx="2007950" cy="1344650"/>
              </a:xfrm>
              <a:custGeom>
                <a:avLst/>
                <a:gdLst/>
                <a:ahLst/>
                <a:cxnLst/>
                <a:rect l="l" t="t" r="r" b="b"/>
                <a:pathLst>
                  <a:path w="80318" h="53786" extrusionOk="0">
                    <a:moveTo>
                      <a:pt x="80318" y="53786"/>
                    </a:moveTo>
                    <a:lnTo>
                      <a:pt x="37867" y="53786"/>
                    </a:lnTo>
                    <a:lnTo>
                      <a:pt x="114" y="2031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rgbClr val="93C9FA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cs typeface="思源黑体旧字形 Light" panose="020B0300000000000000" charset="-128"/>
                </a:endParaRPr>
              </a:p>
            </p:txBody>
          </p:sp>
          <p:sp>
            <p:nvSpPr>
              <p:cNvPr id="85" name="图形">
                <a:extLst>
                  <a:ext uri="{FF2B5EF4-FFF2-40B4-BE49-F238E27FC236}">
                    <a16:creationId xmlns:a16="http://schemas.microsoft.com/office/drawing/2014/main" id="{54040B5F-3A62-2A58-181A-ECEE7D82ECAE}"/>
                  </a:ext>
                </a:extLst>
              </p:cNvPr>
              <p:cNvSpPr/>
              <p:nvPr userDrawn="1">
                <p:custDataLst>
                  <p:tags r:id="rId19"/>
                </p:custDataLst>
              </p:nvPr>
            </p:nvSpPr>
            <p:spPr>
              <a:xfrm>
                <a:off x="3503750" y="2073331"/>
                <a:ext cx="381964" cy="381964"/>
              </a:xfrm>
              <a:prstGeom prst="ellipse">
                <a:avLst/>
              </a:prstGeom>
              <a:gradFill>
                <a:gsLst>
                  <a:gs pos="30000">
                    <a:srgbClr val="3293F6"/>
                  </a:gs>
                  <a:gs pos="100000">
                    <a:srgbClr val="65E0FA"/>
                  </a:gs>
                </a:gsLst>
                <a:lin ang="2700000" scaled="0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思源黑体旧字形 Light" panose="020B0300000000000000" charset="-128"/>
                </a:endParaRPr>
              </a:p>
            </p:txBody>
          </p:sp>
          <p:grpSp>
            <p:nvGrpSpPr>
              <p:cNvPr id="86" name="Group 49">
                <a:extLst>
                  <a:ext uri="{FF2B5EF4-FFF2-40B4-BE49-F238E27FC236}">
                    <a16:creationId xmlns:a16="http://schemas.microsoft.com/office/drawing/2014/main" id="{C709A8C8-2BE0-7538-4893-C4B9FBC52956}"/>
                  </a:ext>
                </a:extLst>
              </p:cNvPr>
              <p:cNvGrpSpPr/>
              <p:nvPr userDrawn="1"/>
            </p:nvGrpSpPr>
            <p:grpSpPr>
              <a:xfrm>
                <a:off x="1304818" y="537699"/>
                <a:ext cx="381964" cy="381964"/>
                <a:chOff x="1304818" y="537699"/>
                <a:chExt cx="381964" cy="381964"/>
              </a:xfrm>
              <a:grpFill/>
            </p:grpSpPr>
            <p:sp>
              <p:nvSpPr>
                <p:cNvPr id="87" name="图形">
                  <a:extLst>
                    <a:ext uri="{FF2B5EF4-FFF2-40B4-BE49-F238E27FC236}">
                      <a16:creationId xmlns:a16="http://schemas.microsoft.com/office/drawing/2014/main" id="{9A945B63-4D8C-F0E4-A930-1077DBB12C14}"/>
                    </a:ext>
                  </a:extLst>
                </p:cNvPr>
                <p:cNvSpPr/>
                <p:nvPr userDrawn="1">
                  <p:custDataLst>
                    <p:tags r:id="rId20"/>
                  </p:custDataLst>
                </p:nvPr>
              </p:nvSpPr>
              <p:spPr>
                <a:xfrm>
                  <a:off x="1304818" y="537699"/>
                  <a:ext cx="381964" cy="381964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  <p:sp>
              <p:nvSpPr>
                <p:cNvPr id="88" name="图形">
                  <a:extLst>
                    <a:ext uri="{FF2B5EF4-FFF2-40B4-BE49-F238E27FC236}">
                      <a16:creationId xmlns:a16="http://schemas.microsoft.com/office/drawing/2014/main" id="{2AA4F0F9-090C-6A22-664B-DA1754DB9A68}"/>
                    </a:ext>
                  </a:extLst>
                </p:cNvPr>
                <p:cNvSpPr/>
                <p:nvPr userDrawn="1">
                  <p:custDataLst>
                    <p:tags r:id="rId21"/>
                  </p:custDataLst>
                </p:nvPr>
              </p:nvSpPr>
              <p:spPr>
                <a:xfrm>
                  <a:off x="1368300" y="601181"/>
                  <a:ext cx="255001" cy="255001"/>
                </a:xfrm>
                <a:prstGeom prst="ellipse">
                  <a:avLst/>
                </a:prstGeom>
                <a:gradFill>
                  <a:gsLst>
                    <a:gs pos="30000">
                      <a:srgbClr val="3293F6"/>
                    </a:gs>
                    <a:gs pos="100000">
                      <a:srgbClr val="65E0FA"/>
                    </a:gs>
                  </a:gsLst>
                  <a:lin ang="2700000" scaled="0"/>
                </a:gra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cs typeface="思源黑体旧字形 Light" panose="020B0300000000000000" charset="-128"/>
                  </a:endParaRPr>
                </a:p>
              </p:txBody>
            </p:sp>
          </p:grpSp>
        </p:grpSp>
        <p:sp>
          <p:nvSpPr>
            <p:cNvPr id="89" name="图形">
              <a:extLst>
                <a:ext uri="{FF2B5EF4-FFF2-40B4-BE49-F238E27FC236}">
                  <a16:creationId xmlns:a16="http://schemas.microsoft.com/office/drawing/2014/main" id="{9D11A2F5-E8D9-C13C-3BDF-C87D872D527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 rot="2357872" flipH="1">
              <a:off x="446209" y="5887094"/>
              <a:ext cx="1286125" cy="104833"/>
            </a:xfrm>
            <a:custGeom>
              <a:avLst/>
              <a:gdLst>
                <a:gd name="connsiteX0" fmla="*/ 46237 w 1286125"/>
                <a:gd name="connsiteY0" fmla="*/ 0 h 104833"/>
                <a:gd name="connsiteX1" fmla="*/ 0 w 1286125"/>
                <a:gd name="connsiteY1" fmla="*/ 0 h 104833"/>
                <a:gd name="connsiteX2" fmla="*/ 107756 w 1286125"/>
                <a:gd name="connsiteY2" fmla="*/ 104833 h 104833"/>
                <a:gd name="connsiteX3" fmla="*/ 154048 w 1286125"/>
                <a:gd name="connsiteY3" fmla="*/ 104833 h 104833"/>
                <a:gd name="connsiteX4" fmla="*/ 151566 w 1286125"/>
                <a:gd name="connsiteY4" fmla="*/ 0 h 104833"/>
                <a:gd name="connsiteX5" fmla="*/ 105329 w 1286125"/>
                <a:gd name="connsiteY5" fmla="*/ 0 h 104833"/>
                <a:gd name="connsiteX6" fmla="*/ 213085 w 1286125"/>
                <a:gd name="connsiteY6" fmla="*/ 104833 h 104833"/>
                <a:gd name="connsiteX7" fmla="*/ 259377 w 1286125"/>
                <a:gd name="connsiteY7" fmla="*/ 104833 h 104833"/>
                <a:gd name="connsiteX8" fmla="*/ 256895 w 1286125"/>
                <a:gd name="connsiteY8" fmla="*/ 0 h 104833"/>
                <a:gd name="connsiteX9" fmla="*/ 210658 w 1286125"/>
                <a:gd name="connsiteY9" fmla="*/ 0 h 104833"/>
                <a:gd name="connsiteX10" fmla="*/ 318414 w 1286125"/>
                <a:gd name="connsiteY10" fmla="*/ 104833 h 104833"/>
                <a:gd name="connsiteX11" fmla="*/ 364706 w 1286125"/>
                <a:gd name="connsiteY11" fmla="*/ 104833 h 104833"/>
                <a:gd name="connsiteX12" fmla="*/ 362223 w 1286125"/>
                <a:gd name="connsiteY12" fmla="*/ 0 h 104833"/>
                <a:gd name="connsiteX13" fmla="*/ 315986 w 1286125"/>
                <a:gd name="connsiteY13" fmla="*/ 0 h 104833"/>
                <a:gd name="connsiteX14" fmla="*/ 423797 w 1286125"/>
                <a:gd name="connsiteY14" fmla="*/ 104833 h 104833"/>
                <a:gd name="connsiteX15" fmla="*/ 470034 w 1286125"/>
                <a:gd name="connsiteY15" fmla="*/ 104833 h 104833"/>
                <a:gd name="connsiteX16" fmla="*/ 464131 w 1286125"/>
                <a:gd name="connsiteY16" fmla="*/ 0 h 104833"/>
                <a:gd name="connsiteX17" fmla="*/ 417894 w 1286125"/>
                <a:gd name="connsiteY17" fmla="*/ 0 h 104833"/>
                <a:gd name="connsiteX18" fmla="*/ 525650 w 1286125"/>
                <a:gd name="connsiteY18" fmla="*/ 104833 h 104833"/>
                <a:gd name="connsiteX19" fmla="*/ 571942 w 1286125"/>
                <a:gd name="connsiteY19" fmla="*/ 104833 h 104833"/>
                <a:gd name="connsiteX20" fmla="*/ 566039 w 1286125"/>
                <a:gd name="connsiteY20" fmla="*/ 0 h 104833"/>
                <a:gd name="connsiteX21" fmla="*/ 519747 w 1286125"/>
                <a:gd name="connsiteY21" fmla="*/ 0 h 104833"/>
                <a:gd name="connsiteX22" fmla="*/ 627558 w 1286125"/>
                <a:gd name="connsiteY22" fmla="*/ 104833 h 104833"/>
                <a:gd name="connsiteX23" fmla="*/ 673795 w 1286125"/>
                <a:gd name="connsiteY23" fmla="*/ 104833 h 104833"/>
                <a:gd name="connsiteX24" fmla="*/ 667891 w 1286125"/>
                <a:gd name="connsiteY24" fmla="*/ 0 h 104833"/>
                <a:gd name="connsiteX25" fmla="*/ 622151 w 1286125"/>
                <a:gd name="connsiteY25" fmla="*/ 0 h 104833"/>
                <a:gd name="connsiteX26" fmla="*/ 729466 w 1286125"/>
                <a:gd name="connsiteY26" fmla="*/ 104833 h 104833"/>
                <a:gd name="connsiteX27" fmla="*/ 775703 w 1286125"/>
                <a:gd name="connsiteY27" fmla="*/ 104833 h 104833"/>
                <a:gd name="connsiteX28" fmla="*/ 770297 w 1286125"/>
                <a:gd name="connsiteY28" fmla="*/ 0 h 104833"/>
                <a:gd name="connsiteX29" fmla="*/ 724005 w 1286125"/>
                <a:gd name="connsiteY29" fmla="*/ 0 h 104833"/>
                <a:gd name="connsiteX30" fmla="*/ 831816 w 1286125"/>
                <a:gd name="connsiteY30" fmla="*/ 104833 h 104833"/>
                <a:gd name="connsiteX31" fmla="*/ 878108 w 1286125"/>
                <a:gd name="connsiteY31" fmla="*/ 104833 h 104833"/>
                <a:gd name="connsiteX32" fmla="*/ 872203 w 1286125"/>
                <a:gd name="connsiteY32" fmla="*/ 0 h 104833"/>
                <a:gd name="connsiteX33" fmla="*/ 825911 w 1286125"/>
                <a:gd name="connsiteY33" fmla="*/ 0 h 104833"/>
                <a:gd name="connsiteX34" fmla="*/ 933722 w 1286125"/>
                <a:gd name="connsiteY34" fmla="*/ 104833 h 104833"/>
                <a:gd name="connsiteX35" fmla="*/ 979959 w 1286125"/>
                <a:gd name="connsiteY35" fmla="*/ 104833 h 104833"/>
                <a:gd name="connsiteX36" fmla="*/ 974057 w 1286125"/>
                <a:gd name="connsiteY36" fmla="*/ 0 h 104833"/>
                <a:gd name="connsiteX37" fmla="*/ 927820 w 1286125"/>
                <a:gd name="connsiteY37" fmla="*/ 0 h 104833"/>
                <a:gd name="connsiteX38" fmla="*/ 1035576 w 1286125"/>
                <a:gd name="connsiteY38" fmla="*/ 104833 h 104833"/>
                <a:gd name="connsiteX39" fmla="*/ 1081868 w 1286125"/>
                <a:gd name="connsiteY39" fmla="*/ 104833 h 104833"/>
                <a:gd name="connsiteX40" fmla="*/ 1075964 w 1286125"/>
                <a:gd name="connsiteY40" fmla="*/ 0 h 104833"/>
                <a:gd name="connsiteX41" fmla="*/ 1030169 w 1286125"/>
                <a:gd name="connsiteY41" fmla="*/ 0 h 104833"/>
                <a:gd name="connsiteX42" fmla="*/ 1137484 w 1286125"/>
                <a:gd name="connsiteY42" fmla="*/ 104833 h 104833"/>
                <a:gd name="connsiteX43" fmla="*/ 1183775 w 1286125"/>
                <a:gd name="connsiteY43" fmla="*/ 104833 h 104833"/>
                <a:gd name="connsiteX44" fmla="*/ 1178369 w 1286125"/>
                <a:gd name="connsiteY44" fmla="*/ 0 h 104833"/>
                <a:gd name="connsiteX45" fmla="*/ 1132077 w 1286125"/>
                <a:gd name="connsiteY45" fmla="*/ 0 h 104833"/>
                <a:gd name="connsiteX46" fmla="*/ 1239888 w 1286125"/>
                <a:gd name="connsiteY46" fmla="*/ 104833 h 104833"/>
                <a:gd name="connsiteX47" fmla="*/ 1286125 w 1286125"/>
                <a:gd name="connsiteY47" fmla="*/ 104833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286125" h="104833">
                  <a:moveTo>
                    <a:pt x="46237" y="0"/>
                  </a:moveTo>
                  <a:lnTo>
                    <a:pt x="0" y="0"/>
                  </a:lnTo>
                  <a:lnTo>
                    <a:pt x="107756" y="104833"/>
                  </a:lnTo>
                  <a:lnTo>
                    <a:pt x="154048" y="104833"/>
                  </a:lnTo>
                  <a:close/>
                  <a:moveTo>
                    <a:pt x="151566" y="0"/>
                  </a:moveTo>
                  <a:lnTo>
                    <a:pt x="105329" y="0"/>
                  </a:lnTo>
                  <a:lnTo>
                    <a:pt x="213085" y="104833"/>
                  </a:lnTo>
                  <a:lnTo>
                    <a:pt x="259377" y="104833"/>
                  </a:lnTo>
                  <a:close/>
                  <a:moveTo>
                    <a:pt x="256895" y="0"/>
                  </a:moveTo>
                  <a:lnTo>
                    <a:pt x="210658" y="0"/>
                  </a:lnTo>
                  <a:lnTo>
                    <a:pt x="318414" y="104833"/>
                  </a:lnTo>
                  <a:lnTo>
                    <a:pt x="364706" y="104833"/>
                  </a:lnTo>
                  <a:close/>
                  <a:moveTo>
                    <a:pt x="362223" y="0"/>
                  </a:moveTo>
                  <a:lnTo>
                    <a:pt x="315986" y="0"/>
                  </a:lnTo>
                  <a:lnTo>
                    <a:pt x="423797" y="104833"/>
                  </a:lnTo>
                  <a:lnTo>
                    <a:pt x="470034" y="104833"/>
                  </a:lnTo>
                  <a:close/>
                  <a:moveTo>
                    <a:pt x="464131" y="0"/>
                  </a:moveTo>
                  <a:lnTo>
                    <a:pt x="417894" y="0"/>
                  </a:lnTo>
                  <a:lnTo>
                    <a:pt x="525650" y="104833"/>
                  </a:lnTo>
                  <a:lnTo>
                    <a:pt x="571942" y="104833"/>
                  </a:lnTo>
                  <a:close/>
                  <a:moveTo>
                    <a:pt x="566039" y="0"/>
                  </a:moveTo>
                  <a:lnTo>
                    <a:pt x="519747" y="0"/>
                  </a:lnTo>
                  <a:lnTo>
                    <a:pt x="627558" y="104833"/>
                  </a:lnTo>
                  <a:lnTo>
                    <a:pt x="673795" y="104833"/>
                  </a:lnTo>
                  <a:close/>
                  <a:moveTo>
                    <a:pt x="667891" y="0"/>
                  </a:moveTo>
                  <a:lnTo>
                    <a:pt x="622151" y="0"/>
                  </a:lnTo>
                  <a:lnTo>
                    <a:pt x="729466" y="104833"/>
                  </a:lnTo>
                  <a:lnTo>
                    <a:pt x="775703" y="104833"/>
                  </a:lnTo>
                  <a:close/>
                  <a:moveTo>
                    <a:pt x="770297" y="0"/>
                  </a:moveTo>
                  <a:lnTo>
                    <a:pt x="724005" y="0"/>
                  </a:lnTo>
                  <a:lnTo>
                    <a:pt x="831816" y="104833"/>
                  </a:lnTo>
                  <a:lnTo>
                    <a:pt x="878108" y="104833"/>
                  </a:lnTo>
                  <a:close/>
                  <a:moveTo>
                    <a:pt x="872203" y="0"/>
                  </a:moveTo>
                  <a:lnTo>
                    <a:pt x="825911" y="0"/>
                  </a:lnTo>
                  <a:lnTo>
                    <a:pt x="933722" y="104833"/>
                  </a:lnTo>
                  <a:lnTo>
                    <a:pt x="979959" y="104833"/>
                  </a:lnTo>
                  <a:close/>
                  <a:moveTo>
                    <a:pt x="974057" y="0"/>
                  </a:moveTo>
                  <a:lnTo>
                    <a:pt x="927820" y="0"/>
                  </a:lnTo>
                  <a:lnTo>
                    <a:pt x="1035576" y="104833"/>
                  </a:lnTo>
                  <a:lnTo>
                    <a:pt x="1081868" y="104833"/>
                  </a:lnTo>
                  <a:close/>
                  <a:moveTo>
                    <a:pt x="1075964" y="0"/>
                  </a:moveTo>
                  <a:lnTo>
                    <a:pt x="1030169" y="0"/>
                  </a:lnTo>
                  <a:lnTo>
                    <a:pt x="1137484" y="104833"/>
                  </a:lnTo>
                  <a:lnTo>
                    <a:pt x="1183775" y="104833"/>
                  </a:lnTo>
                  <a:close/>
                  <a:moveTo>
                    <a:pt x="1178369" y="0"/>
                  </a:moveTo>
                  <a:lnTo>
                    <a:pt x="1132077" y="0"/>
                  </a:lnTo>
                  <a:lnTo>
                    <a:pt x="1239888" y="104833"/>
                  </a:lnTo>
                  <a:lnTo>
                    <a:pt x="1286125" y="104833"/>
                  </a:lnTo>
                  <a:close/>
                </a:path>
              </a:pathLst>
            </a:custGeom>
            <a:gradFill>
              <a:gsLst>
                <a:gs pos="30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思源黑体旧字形 Light" panose="020B0300000000000000" charset="-128"/>
              </a:endParaRPr>
            </a:p>
          </p:txBody>
        </p:sp>
        <p:sp>
          <p:nvSpPr>
            <p:cNvPr id="90" name="图形">
              <a:extLst>
                <a:ext uri="{FF2B5EF4-FFF2-40B4-BE49-F238E27FC236}">
                  <a16:creationId xmlns:a16="http://schemas.microsoft.com/office/drawing/2014/main" id="{F9DE85D6-5D5F-39C1-B8A8-87C6BE1313C7}"/>
                </a:ext>
              </a:extLst>
            </p:cNvPr>
            <p:cNvSpPr/>
            <p:nvPr userDrawn="1">
              <p:custDataLst>
                <p:tags r:id="rId17"/>
              </p:custDataLst>
            </p:nvPr>
          </p:nvSpPr>
          <p:spPr>
            <a:xfrm>
              <a:off x="1339177" y="6386409"/>
              <a:ext cx="131420" cy="131420"/>
            </a:xfrm>
            <a:prstGeom prst="ellipse">
              <a:avLst/>
            </a:prstGeom>
            <a:grpFill/>
            <a:ln>
              <a:solidFill>
                <a:srgbClr val="93C9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思源黑体旧字形 Light" panose="020B0300000000000000" charset="-128"/>
              </a:endParaRPr>
            </a:p>
          </p:txBody>
        </p:sp>
      </p:grpSp>
      <p:pic>
        <p:nvPicPr>
          <p:cNvPr id="91" name="图形" descr="112172-removebg-preview">
            <a:extLst>
              <a:ext uri="{FF2B5EF4-FFF2-40B4-BE49-F238E27FC236}">
                <a16:creationId xmlns:a16="http://schemas.microsoft.com/office/drawing/2014/main" id="{8FEB4A77-712B-06F7-BE79-12F4640E28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8"/>
          <a:srcRect t="23007" b="23998"/>
          <a:stretch>
            <a:fillRect/>
          </a:stretch>
        </p:blipFill>
        <p:spPr>
          <a:xfrm>
            <a:off x="-83932" y="987434"/>
            <a:ext cx="5603875" cy="4454525"/>
          </a:xfrm>
          <a:prstGeom prst="rect">
            <a:avLst/>
          </a:prstGeom>
        </p:spPr>
      </p:pic>
      <p:sp>
        <p:nvSpPr>
          <p:cNvPr id="92" name="图形">
            <a:extLst>
              <a:ext uri="{FF2B5EF4-FFF2-40B4-BE49-F238E27FC236}">
                <a16:creationId xmlns:a16="http://schemas.microsoft.com/office/drawing/2014/main" id="{B8A91D19-DEDC-1394-CF75-834DAA90E5D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428614" y="1090768"/>
            <a:ext cx="6096000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5800" noProof="0" dirty="0">
                <a:ln w="25400">
                  <a:solidFill>
                    <a:prstClr val="white"/>
                  </a:solidFill>
                </a:ln>
                <a:solidFill>
                  <a:srgbClr val="3293F6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93" name="图形">
            <a:extLst>
              <a:ext uri="{FF2B5EF4-FFF2-40B4-BE49-F238E27FC236}">
                <a16:creationId xmlns:a16="http://schemas.microsoft.com/office/drawing/2014/main" id="{B9A74F68-9B8F-038B-26E0-5E2EF018E40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08929" y="3129282"/>
            <a:ext cx="6135371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5800" dirty="0">
                <a:solidFill>
                  <a:schemeClr val="tx1"/>
                </a:solidFill>
                <a:latin typeface="思源宋体 CN Heavy" charset="0"/>
                <a:ea typeface="思源宋体 CN Heavy" charset="0"/>
                <a:cs typeface="思源黑体旧字形 Light" charset="0"/>
              </a:rPr>
              <a:t>界面模块</a:t>
            </a:r>
          </a:p>
        </p:txBody>
      </p:sp>
      <p:grpSp>
        <p:nvGrpSpPr>
          <p:cNvPr id="95" name="图形">
            <a:extLst>
              <a:ext uri="{FF2B5EF4-FFF2-40B4-BE49-F238E27FC236}">
                <a16:creationId xmlns:a16="http://schemas.microsoft.com/office/drawing/2014/main" id="{14197E1F-CC36-0828-0B30-386B20E2D718}"/>
              </a:ext>
            </a:extLst>
          </p:cNvPr>
          <p:cNvGrpSpPr/>
          <p:nvPr/>
        </p:nvGrpSpPr>
        <p:grpSpPr>
          <a:xfrm>
            <a:off x="10402572" y="5499735"/>
            <a:ext cx="1160145" cy="114300"/>
            <a:chOff x="14679" y="7893"/>
            <a:chExt cx="1827" cy="180"/>
          </a:xfrm>
          <a:gradFill>
            <a:gsLst>
              <a:gs pos="76000">
                <a:srgbClr val="3293F6"/>
              </a:gs>
              <a:gs pos="0">
                <a:srgbClr val="65E0FA"/>
              </a:gs>
            </a:gsLst>
            <a:lin ang="10800000" scaled="0"/>
          </a:gradFill>
        </p:grpSpPr>
        <p:sp>
          <p:nvSpPr>
            <p:cNvPr id="96" name="图形">
              <a:extLst>
                <a:ext uri="{FF2B5EF4-FFF2-40B4-BE49-F238E27FC236}">
                  <a16:creationId xmlns:a16="http://schemas.microsoft.com/office/drawing/2014/main" id="{1B56205C-C2D9-3D37-76A3-AC7C7CC3EDD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5667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7" name="图形">
              <a:extLst>
                <a:ext uri="{FF2B5EF4-FFF2-40B4-BE49-F238E27FC236}">
                  <a16:creationId xmlns:a16="http://schemas.microsoft.com/office/drawing/2014/main" id="{0B7919C6-1E66-28DF-0736-C7DC9050F07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599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8" name="图形">
              <a:extLst>
                <a:ext uri="{FF2B5EF4-FFF2-40B4-BE49-F238E27FC236}">
                  <a16:creationId xmlns:a16="http://schemas.microsoft.com/office/drawing/2014/main" id="{04C8F7A8-328E-61B7-15E9-A5CB9349BE9F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6326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99" name="图形">
              <a:extLst>
                <a:ext uri="{FF2B5EF4-FFF2-40B4-BE49-F238E27FC236}">
                  <a16:creationId xmlns:a16="http://schemas.microsoft.com/office/drawing/2014/main" id="{E978042C-5350-CB28-9DFB-37FBD0D89D5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4679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0" name="图形">
              <a:extLst>
                <a:ext uri="{FF2B5EF4-FFF2-40B4-BE49-F238E27FC236}">
                  <a16:creationId xmlns:a16="http://schemas.microsoft.com/office/drawing/2014/main" id="{6D43C0CA-612E-2339-D476-D0100362043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500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  <p:sp>
          <p:nvSpPr>
            <p:cNvPr id="101" name="图形">
              <a:extLst>
                <a:ext uri="{FF2B5EF4-FFF2-40B4-BE49-F238E27FC236}">
                  <a16:creationId xmlns:a16="http://schemas.microsoft.com/office/drawing/2014/main" id="{A1CC7B43-2B15-DBFE-659F-AF98BB723BC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5338" y="7893"/>
              <a:ext cx="180" cy="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思源黑体旧字形 Light" panose="020B0300000000000000" charset="-128"/>
              </a:endParaRPr>
            </a:p>
          </p:txBody>
        </p:sp>
      </p:grpSp>
      <p:sp>
        <p:nvSpPr>
          <p:cNvPr id="103" name="图形">
            <a:extLst>
              <a:ext uri="{FF2B5EF4-FFF2-40B4-BE49-F238E27FC236}">
                <a16:creationId xmlns:a16="http://schemas.microsoft.com/office/drawing/2014/main" id="{13526A26-16DD-134C-3C78-FA22B9C59DC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58538" y="2012027"/>
            <a:ext cx="280959" cy="280960"/>
          </a:xfrm>
          <a:prstGeom prst="rect">
            <a:avLst/>
          </a:pr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思源黑体旧字形 Light" panose="020B0300000000000000" charset="-128"/>
            </a:endParaRPr>
          </a:p>
        </p:txBody>
      </p:sp>
      <p:cxnSp>
        <p:nvCxnSpPr>
          <p:cNvPr id="105" name="图形">
            <a:extLst>
              <a:ext uri="{FF2B5EF4-FFF2-40B4-BE49-F238E27FC236}">
                <a16:creationId xmlns:a16="http://schemas.microsoft.com/office/drawing/2014/main" id="{0635A374-90D0-B372-068E-57AB1C26C6DA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V="1">
            <a:off x="5456555" y="5555617"/>
            <a:ext cx="4709160" cy="12065"/>
          </a:xfrm>
          <a:prstGeom prst="line">
            <a:avLst/>
          </a:prstGeom>
          <a:ln w="22225">
            <a:solidFill>
              <a:schemeClr val="bg2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图形">
            <a:extLst>
              <a:ext uri="{FF2B5EF4-FFF2-40B4-BE49-F238E27FC236}">
                <a16:creationId xmlns:a16="http://schemas.microsoft.com/office/drawing/2014/main" id="{0A5AA98C-3C45-D49B-2B5B-5CDC22C3D78E}"/>
              </a:ext>
            </a:extLst>
          </p:cNvPr>
          <p:cNvGrpSpPr/>
          <p:nvPr/>
        </p:nvGrpSpPr>
        <p:grpSpPr>
          <a:xfrm>
            <a:off x="8985252" y="2441577"/>
            <a:ext cx="1935201" cy="461645"/>
            <a:chOff x="11652" y="3732"/>
            <a:chExt cx="2792" cy="727"/>
          </a:xfrm>
        </p:grpSpPr>
        <p:sp>
          <p:nvSpPr>
            <p:cNvPr id="107" name="图形">
              <a:extLst>
                <a:ext uri="{FF2B5EF4-FFF2-40B4-BE49-F238E27FC236}">
                  <a16:creationId xmlns:a16="http://schemas.microsoft.com/office/drawing/2014/main" id="{A8FD9289-0AE3-A0A1-BE5C-400E7276882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652" y="3742"/>
              <a:ext cx="2623" cy="707"/>
            </a:xfrm>
            <a:prstGeom prst="roundRect">
              <a:avLst>
                <a:gd name="adj" fmla="val 50000"/>
              </a:avLst>
            </a:prstGeom>
            <a:gradFill>
              <a:gsLst>
                <a:gs pos="9000">
                  <a:srgbClr val="3293F6"/>
                </a:gs>
                <a:gs pos="100000">
                  <a:srgbClr val="65E0F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思源宋体 CN Heavy" panose="02020900000000000000" charset="-122"/>
              </a:endParaRPr>
            </a:p>
          </p:txBody>
        </p:sp>
        <p:sp>
          <p:nvSpPr>
            <p:cNvPr id="108" name="图形">
              <a:extLst>
                <a:ext uri="{FF2B5EF4-FFF2-40B4-BE49-F238E27FC236}">
                  <a16:creationId xmlns:a16="http://schemas.microsoft.com/office/drawing/2014/main" id="{559A7538-F0CB-FC43-E488-A5C1C18481F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1730" y="3732"/>
              <a:ext cx="2714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431800" sx="102000" sy="102000" algn="ctr" rotWithShape="0">
                      <a:prstClr val="black">
                        <a:alpha val="13000"/>
                      </a:prstClr>
                    </a:outerShdw>
                  </a:effectLst>
                  <a:latin typeface="思源宋体 CN Heavy" panose="02020900000000000000" charset="-122"/>
                  <a:ea typeface="思源宋体 CN Heavy" panose="02020900000000000000" charset="-122"/>
                  <a:cs typeface="思源黑体旧字形 Light" panose="020B0300000000000000" charset="-128"/>
                  <a:sym typeface="+mn-ea"/>
                </a:rPr>
                <a:t>PART ONE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9758165"/>
      </p:ext>
    </p:extLst>
  </p:cSld>
  <p:clrMapOvr>
    <a:masterClrMapping/>
  </p:clrMapOvr>
  <p:transition advTm="2000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92" grpId="0"/>
      <p:bldP spid="92" grpId="1"/>
      <p:bldP spid="93" grpId="0"/>
      <p:bldP spid="93" grpId="1"/>
      <p:bldP spid="103" grpId="0" bldLvl="0" animBg="1"/>
      <p:bldP spid="10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C33D5-1224-D21D-A5D7-2F419B6DB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C1234B-CF8C-281B-E466-F807CDF0E820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界面模块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19">
            <a:extLst>
              <a:ext uri="{FF2B5EF4-FFF2-40B4-BE49-F238E27FC236}">
                <a16:creationId xmlns:a16="http://schemas.microsoft.com/office/drawing/2014/main" id="{5FAF9BBA-91B3-C835-5F15-32BD27855596}"/>
              </a:ext>
            </a:extLst>
          </p:cNvPr>
          <p:cNvSpPr/>
          <p:nvPr/>
        </p:nvSpPr>
        <p:spPr>
          <a:xfrm>
            <a:off x="3233260" y="3419271"/>
            <a:ext cx="76644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软件架构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20">
            <a:extLst>
              <a:ext uri="{FF2B5EF4-FFF2-40B4-BE49-F238E27FC236}">
                <a16:creationId xmlns:a16="http://schemas.microsoft.com/office/drawing/2014/main" id="{DC910D74-8C63-9BEC-98D2-1354F7420733}"/>
              </a:ext>
            </a:extLst>
          </p:cNvPr>
          <p:cNvSpPr/>
          <p:nvPr/>
        </p:nvSpPr>
        <p:spPr>
          <a:xfrm>
            <a:off x="3233260" y="3869486"/>
            <a:ext cx="7411549" cy="878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采用Python语言，结合OpenCV、dlib等库，开发人脸检测、特效叠加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、</a:t>
            </a: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表情识别功能模块</a:t>
            </a:r>
            <a:r>
              <a:rPr 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2B6BC4-CCFC-D9C0-FB02-8615608132AE}"/>
              </a:ext>
            </a:extLst>
          </p:cNvPr>
          <p:cNvSpPr txBox="1"/>
          <p:nvPr/>
        </p:nvSpPr>
        <p:spPr>
          <a:xfrm>
            <a:off x="471948" y="1494701"/>
            <a:ext cx="290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绘制工具：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645035-EDE6-B2CE-E265-C7FD93A7C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007" y="1380251"/>
            <a:ext cx="801944" cy="9675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073EA5A-3027-A976-4E88-9A37AE422C24}"/>
              </a:ext>
            </a:extLst>
          </p:cNvPr>
          <p:cNvSpPr txBox="1"/>
          <p:nvPr/>
        </p:nvSpPr>
        <p:spPr>
          <a:xfrm>
            <a:off x="471948" y="2500203"/>
            <a:ext cx="351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配置到</a:t>
            </a:r>
            <a:r>
              <a:rPr lang="en-US" altLang="zh-CN" dirty="0" err="1"/>
              <a:t>pycharm</a:t>
            </a:r>
            <a:r>
              <a:rPr lang="zh-CN" altLang="en-US" dirty="0"/>
              <a:t>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2805DE-B188-82A2-0B0E-F3616B13D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77" y="3021924"/>
            <a:ext cx="4833669" cy="22836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D5B54F-7007-659E-E94C-6E514B27E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96" y="5536072"/>
            <a:ext cx="4286250" cy="43937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8EE8E7A-7875-6EC9-698F-FD931E7625B7}"/>
              </a:ext>
            </a:extLst>
          </p:cNvPr>
          <p:cNvSpPr txBox="1"/>
          <p:nvPr/>
        </p:nvSpPr>
        <p:spPr>
          <a:xfrm>
            <a:off x="6231836" y="1059327"/>
            <a:ext cx="568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计划呈现：实时时间、实时天气、未来天气预报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2C367BF-14CF-83FE-3180-287BFC975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836" y="2347814"/>
            <a:ext cx="2883950" cy="20320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AD5AACE-D710-E45C-36F0-6A4F48C38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4716" y="2347814"/>
            <a:ext cx="2247456" cy="20044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7241221"/>
      </p:ext>
    </p:extLst>
  </p:cSld>
  <p:clrMapOvr>
    <a:masterClrMapping/>
  </p:clrMapOvr>
  <p:transition advTm="2000"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0182B-107D-DA1B-1213-EE164126C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0ECF778-F9E5-4417-8151-6A213548EDCF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界面模块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19">
            <a:extLst>
              <a:ext uri="{FF2B5EF4-FFF2-40B4-BE49-F238E27FC236}">
                <a16:creationId xmlns:a16="http://schemas.microsoft.com/office/drawing/2014/main" id="{EE4876AA-5F89-ADFA-B10E-FEC6809EB88D}"/>
              </a:ext>
            </a:extLst>
          </p:cNvPr>
          <p:cNvSpPr/>
          <p:nvPr/>
        </p:nvSpPr>
        <p:spPr>
          <a:xfrm>
            <a:off x="3233260" y="3419271"/>
            <a:ext cx="76644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软件架构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20">
            <a:extLst>
              <a:ext uri="{FF2B5EF4-FFF2-40B4-BE49-F238E27FC236}">
                <a16:creationId xmlns:a16="http://schemas.microsoft.com/office/drawing/2014/main" id="{161944C0-73F4-FE9C-05CD-E78CE5516BB9}"/>
              </a:ext>
            </a:extLst>
          </p:cNvPr>
          <p:cNvSpPr/>
          <p:nvPr/>
        </p:nvSpPr>
        <p:spPr>
          <a:xfrm>
            <a:off x="3233260" y="3869486"/>
            <a:ext cx="7411549" cy="878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采用Python语言，结合OpenCV、dlib等库，开发人脸检测、特效叠加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、</a:t>
            </a: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表情识别功能模块</a:t>
            </a:r>
            <a:r>
              <a:rPr 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00555C-0411-09C4-A121-50063F730A10}"/>
              </a:ext>
            </a:extLst>
          </p:cNvPr>
          <p:cNvSpPr txBox="1"/>
          <p:nvPr/>
        </p:nvSpPr>
        <p:spPr>
          <a:xfrm>
            <a:off x="3536941" y="940320"/>
            <a:ext cx="749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界面区域设置：将控件与背景全设置为透明以实现镜面效果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77FEDF-B93E-75A0-3F07-82ED14B26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753" y="1349492"/>
            <a:ext cx="7754995" cy="55085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8293190"/>
      </p:ext>
    </p:extLst>
  </p:cSld>
  <p:clrMapOvr>
    <a:masterClrMapping/>
  </p:clrMapOvr>
  <p:transition advTm="2000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145D-1884-CA70-B276-2EABD526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68E25F-583E-A543-681C-DAAFAC0DAF75}"/>
              </a:ext>
            </a:extLst>
          </p:cNvPr>
          <p:cNvSpPr/>
          <p:nvPr/>
        </p:nvSpPr>
        <p:spPr>
          <a:xfrm>
            <a:off x="520696" y="277374"/>
            <a:ext cx="2736623" cy="69909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界面模块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19">
            <a:extLst>
              <a:ext uri="{FF2B5EF4-FFF2-40B4-BE49-F238E27FC236}">
                <a16:creationId xmlns:a16="http://schemas.microsoft.com/office/drawing/2014/main" id="{3DED13A8-55A0-BFE3-487C-EF39759C1B95}"/>
              </a:ext>
            </a:extLst>
          </p:cNvPr>
          <p:cNvSpPr/>
          <p:nvPr/>
        </p:nvSpPr>
        <p:spPr>
          <a:xfrm>
            <a:off x="3233260" y="3419271"/>
            <a:ext cx="7664400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软件架构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20">
            <a:extLst>
              <a:ext uri="{FF2B5EF4-FFF2-40B4-BE49-F238E27FC236}">
                <a16:creationId xmlns:a16="http://schemas.microsoft.com/office/drawing/2014/main" id="{C57CAB9A-9FDC-5305-2AD7-22A39224134C}"/>
              </a:ext>
            </a:extLst>
          </p:cNvPr>
          <p:cNvSpPr/>
          <p:nvPr/>
        </p:nvSpPr>
        <p:spPr>
          <a:xfrm>
            <a:off x="3233260" y="3869486"/>
            <a:ext cx="7411549" cy="878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采用Python语言，结合OpenCV、dlib等库，开发人脸检测、特效叠加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、</a:t>
            </a:r>
            <a:r>
              <a:rPr lang="en-US" dirty="0" err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表情识别功能模块</a:t>
            </a:r>
            <a:r>
              <a:rPr lang="en-US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MiSans" pitchFamily="34" charset="-120"/>
              </a:rPr>
              <a:t>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0856D2-9839-454E-7E03-B3FB39E4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6" y="1262010"/>
            <a:ext cx="5513125" cy="4011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CAAD3E-E676-2A87-AA3C-535402BDA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106" y="1689943"/>
            <a:ext cx="1784555" cy="5688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FCA621-E480-8E99-641D-780C77164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96" y="2810724"/>
            <a:ext cx="5715139" cy="37699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4857437-4B28-A7E8-B150-46DC6922B97F}"/>
              </a:ext>
            </a:extLst>
          </p:cNvPr>
          <p:cNvSpPr txBox="1"/>
          <p:nvPr/>
        </p:nvSpPr>
        <p:spPr>
          <a:xfrm>
            <a:off x="7502427" y="3342401"/>
            <a:ext cx="416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在主函数导入：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EDFD60-D158-30AD-70F4-3CC41463E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3204" y="3957806"/>
            <a:ext cx="4000500" cy="295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DF7224-9A22-432B-F391-3FA176BED3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2558" y="4448025"/>
            <a:ext cx="3324225" cy="495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9250D5-A2EC-E37A-3A35-004536167D72}"/>
              </a:ext>
            </a:extLst>
          </p:cNvPr>
          <p:cNvSpPr txBox="1"/>
          <p:nvPr/>
        </p:nvSpPr>
        <p:spPr>
          <a:xfrm>
            <a:off x="232460" y="2025276"/>
            <a:ext cx="662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↑用</a:t>
            </a:r>
            <a:r>
              <a:rPr lang="en-US" altLang="zh-CN" dirty="0" err="1"/>
              <a:t>uic</a:t>
            </a:r>
            <a:r>
              <a:rPr lang="zh-CN" altLang="en-US" dirty="0"/>
              <a:t>命令将</a:t>
            </a:r>
            <a:r>
              <a:rPr lang="en-US" altLang="zh-CN" dirty="0"/>
              <a:t>qt designer</a:t>
            </a:r>
            <a:r>
              <a:rPr lang="zh-CN" altLang="en-US" dirty="0"/>
              <a:t>生成的</a:t>
            </a:r>
            <a:r>
              <a:rPr lang="en-US" altLang="zh-CN" dirty="0" err="1"/>
              <a:t>ui</a:t>
            </a:r>
            <a:r>
              <a:rPr lang="zh-CN" altLang="en-US" dirty="0"/>
              <a:t>文件转成可导入的</a:t>
            </a:r>
            <a:r>
              <a:rPr lang="en-US" altLang="zh-CN" dirty="0" err="1"/>
              <a:t>py</a:t>
            </a:r>
            <a:r>
              <a:rPr lang="zh-CN" altLang="en-US" dirty="0"/>
              <a:t>文件↓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5715249"/>
      </p:ext>
    </p:extLst>
  </p:cSld>
  <p:clrMapOvr>
    <a:masterClrMapping/>
  </p:clrMapOvr>
  <p:transition advTm="2000">
    <p:wedg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4f199bf-87ed-49fb-ae03-2574fee5c961"/>
  <p:tag name="COMMONDATA" val="eyJoZGlkIjoiZjVmZjQxNzhmYTNiYTQ3YjZmNjhlMzg4ZGI4Nzk2N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180,&quot;width&quot;:6120}"/>
  <p:tag name="KSO_WM_BEAUTIFY_FLAG" val="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5.83803"/>
  <p:tag name="SHADOWSIZE" val="100"/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180,&quot;width&quot;:6120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1983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3293F6"/>
      </a:accent1>
      <a:accent2>
        <a:srgbClr val="65E0FA"/>
      </a:accent2>
      <a:accent3>
        <a:srgbClr val="3293F6"/>
      </a:accent3>
      <a:accent4>
        <a:srgbClr val="65E0FA"/>
      </a:accent4>
      <a:accent5>
        <a:srgbClr val="3293F6"/>
      </a:accent5>
      <a:accent6>
        <a:srgbClr val="65E0FA"/>
      </a:accent6>
      <a:hlink>
        <a:srgbClr val="3293F6"/>
      </a:hlink>
      <a:folHlink>
        <a:srgbClr val="65E0FA"/>
      </a:folHlink>
    </a:clrScheme>
    <a:fontScheme name="自定义 9">
      <a:majorFont>
        <a:latin typeface="思源黑体旧字形 Light"/>
        <a:ea typeface="思源黑体旧字形 Light"/>
        <a:cs typeface=""/>
      </a:majorFont>
      <a:minorFont>
        <a:latin typeface="思源黑体旧字形 Light"/>
        <a:ea typeface="思源黑体旧字形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旧字形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旧字形 Light"/>
        <a:ea typeface=""/>
        <a:cs typeface=""/>
        <a:font script="Jpan" typeface="ＭＳ Ｐゴシック"/>
        <a:font script="Hang" typeface="맑은 고딕"/>
        <a:font script="Hans" typeface="思源黑体旧字形 Light"/>
        <a:font script="Hant" typeface="新細明體"/>
        <a:font script="Arab" typeface="思源黑体旧字形 Light"/>
        <a:font script="Hebr" typeface="思源黑体旧字形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旧字形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旧字形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旧字形 Light"/>
        <a:ea typeface=""/>
        <a:cs typeface=""/>
        <a:font script="Jpan" typeface="ＭＳ Ｐゴシック"/>
        <a:font script="Hang" typeface="맑은 고딕"/>
        <a:font script="Hans" typeface="思源黑体旧字形 Light"/>
        <a:font script="Hant" typeface="新細明體"/>
        <a:font script="Arab" typeface="思源黑体旧字形 Light"/>
        <a:font script="Hebr" typeface="思源黑体旧字形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旧字形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</TotalTime>
  <Words>1639</Words>
  <Application>Microsoft Office PowerPoint</Application>
  <PresentationFormat>宽屏</PresentationFormat>
  <Paragraphs>204</Paragraphs>
  <Slides>36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MiSans</vt:lpstr>
      <vt:lpstr>仿宋</vt:lpstr>
      <vt:lpstr>黑体</vt:lpstr>
      <vt:lpstr>思源黑体旧字形 Light</vt:lpstr>
      <vt:lpstr>思源宋体 CN Heavy</vt:lpstr>
      <vt:lpstr>思源宋体 SemiBold</vt:lpstr>
      <vt:lpstr>宋体</vt:lpstr>
      <vt:lpstr>微软雅黑</vt:lpstr>
      <vt:lpstr>Arial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黄文坚</dc:creator>
  <cp:lastModifiedBy>睿烁 佘</cp:lastModifiedBy>
  <cp:revision>59</cp:revision>
  <dcterms:created xsi:type="dcterms:W3CDTF">2024-11-12T16:15:13Z</dcterms:created>
  <dcterms:modified xsi:type="dcterms:W3CDTF">2025-06-24T04:49:35Z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KSOSaveFontToCloudKey">
    <vt:lpwstr>212913176_cloud</vt:lpwstr>
  </property>
  <property fmtid="{D5CDD505-2E9C-101B-9397-08002B2CF9AE}" pid="4" name="ICV">
    <vt:lpwstr>34A87A8623BA4D7C8FEEAA3B5DA9FDE1</vt:lpwstr>
  </property>
</Properties>
</file>